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2.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9.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37.xml"/>
  <Override ContentType="application/vnd.openxmlformats-officedocument.presentationml.slideLayout+xml" PartName="/ppt/slideLayouts/slideLayout62.xml"/>
  <Override ContentType="application/vnd.openxmlformats-officedocument.presentationml.slideLayout+xml" PartName="/ppt/slideLayouts/slideLayout54.xml"/>
  <Override ContentType="application/vnd.openxmlformats-officedocument.presentationml.slideLayout+xml" PartName="/ppt/slideLayouts/slideLayout11.xml"/>
  <Override ContentType="application/vnd.openxmlformats-officedocument.presentationml.slideLayout+xml" PartName="/ppt/slideLayouts/slideLayout29.xml"/>
  <Override ContentType="application/vnd.openxmlformats-officedocument.presentationml.slideLayout+xml" PartName="/ppt/slideLayouts/slideLayout46.xml"/>
  <Override ContentType="application/vnd.openxmlformats-officedocument.presentationml.slideLayout+xml" PartName="/ppt/slideLayouts/slideLayout70.xml"/>
  <Override ContentType="application/vnd.openxmlformats-officedocument.presentationml.slideLayout+xml" PartName="/ppt/slideLayouts/slideLayout20.xml"/>
  <Override ContentType="application/vnd.openxmlformats-officedocument.presentationml.slideLayout+xml" PartName="/ppt/slideLayouts/slideLayout55.xml"/>
  <Override ContentType="application/vnd.openxmlformats-officedocument.presentationml.slideLayout+xml" PartName="/ppt/slideLayouts/slideLayout61.xml"/>
  <Override ContentType="application/vnd.openxmlformats-officedocument.presentationml.slideLayout+xml" PartName="/ppt/slideLayouts/slideLayout38.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52.xml"/>
  <Override ContentType="application/vnd.openxmlformats-officedocument.presentationml.slideLayout+xml" PartName="/ppt/slideLayouts/slideLayout64.xml"/>
  <Override ContentType="application/vnd.openxmlformats-officedocument.presentationml.slideLayout+xml" PartName="/ppt/slideLayouts/slideLayout21.xml"/>
  <Override ContentType="application/vnd.openxmlformats-officedocument.presentationml.slideLayout+xml" PartName="/ppt/slideLayouts/slideLayout60.xml"/>
  <Override ContentType="application/vnd.openxmlformats-officedocument.presentationml.slideLayout+xml" PartName="/ppt/slideLayouts/slideLayout47.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78.xml"/>
  <Override ContentType="application/vnd.openxmlformats-officedocument.presentationml.slideLayout+xml" PartName="/ppt/slideLayouts/slideLayout65.xml"/>
  <Override ContentType="application/vnd.openxmlformats-officedocument.presentationml.slideLayout+xml" PartName="/ppt/slideLayouts/slideLayout22.xml"/>
  <Override ContentType="application/vnd.openxmlformats-officedocument.presentationml.slideLayout+xml" PartName="/ppt/slideLayouts/slideLayout35.xml"/>
  <Override ContentType="application/vnd.openxmlformats-officedocument.presentationml.slideLayout+xml" PartName="/ppt/slideLayouts/slideLayout48.xml"/>
  <Override ContentType="application/vnd.openxmlformats-officedocument.presentationml.slideLayout+xml" PartName="/ppt/slideLayouts/slideLayout85.xml"/>
  <Override ContentType="application/vnd.openxmlformats-officedocument.presentationml.slideLayout+xml" PartName="/ppt/slideLayouts/slideLayout72.xml"/>
  <Override ContentType="application/vnd.openxmlformats-officedocument.presentationml.slideLayout+xml" PartName="/ppt/slideLayouts/slideLayout49.xml"/>
  <Override ContentType="application/vnd.openxmlformats-officedocument.presentationml.slideLayout+xml" PartName="/ppt/slideLayouts/slideLayout79.xml"/>
  <Override ContentType="application/vnd.openxmlformats-officedocument.presentationml.slideLayout+xml" PartName="/ppt/slideLayouts/slideLayout19.xml"/>
  <Override ContentType="application/vnd.openxmlformats-officedocument.presentationml.slideLayout+xml" PartName="/ppt/slideLayouts/slideLayout36.xml"/>
  <Override ContentType="application/vnd.openxmlformats-officedocument.presentationml.slideLayout+xml" PartName="/ppt/slideLayouts/slideLayout4.xml"/>
  <Override ContentType="application/vnd.openxmlformats-officedocument.presentationml.slideLayout+xml" PartName="/ppt/slideLayouts/slideLayout66.xml"/>
  <Override ContentType="application/vnd.openxmlformats-officedocument.presentationml.slideLayout+xml" PartName="/ppt/slideLayouts/slideLayout53.xml"/>
  <Override ContentType="application/vnd.openxmlformats-officedocument.presentationml.slideLayout+xml" PartName="/ppt/slideLayouts/slideLayout10.xml"/>
  <Override ContentType="application/vnd.openxmlformats-officedocument.presentationml.slideLayout+xml" PartName="/ppt/slideLayouts/slideLayout71.xml"/>
  <Override ContentType="application/vnd.openxmlformats-officedocument.presentationml.slideLayout+xml" PartName="/ppt/slideLayouts/slideLayout41.xml"/>
  <Override ContentType="application/vnd.openxmlformats-officedocument.presentationml.slideLayout+xml" PartName="/ppt/slideLayouts/slideLayout23.xml"/>
  <Override ContentType="application/vnd.openxmlformats-officedocument.presentationml.slideLayout+xml" PartName="/ppt/slideLayouts/slideLayout84.xml"/>
  <Override ContentType="application/vnd.openxmlformats-officedocument.presentationml.slideLayout+xml" PartName="/ppt/slideLayouts/slideLayout24.xml"/>
  <Override ContentType="application/vnd.openxmlformats-officedocument.presentationml.slideLayout+xml" PartName="/ppt/slideLayouts/slideLayout67.xml"/>
  <Override ContentType="application/vnd.openxmlformats-officedocument.presentationml.slideLayout+xml" PartName="/ppt/slideLayouts/slideLayout83.xml"/>
  <Override ContentType="application/vnd.openxmlformats-officedocument.presentationml.slideLayout+xml" PartName="/ppt/slideLayouts/slideLayout7.xml"/>
  <Override ContentType="application/vnd.openxmlformats-officedocument.presentationml.slideLayout+xml" PartName="/ppt/slideLayouts/slideLayout40.xml"/>
  <Override ContentType="application/vnd.openxmlformats-officedocument.presentationml.slideLayout+xml" PartName="/ppt/slideLayouts/slideLayout16.xml"/>
  <Override ContentType="application/vnd.openxmlformats-officedocument.presentationml.slideLayout+xml" PartName="/ppt/slideLayouts/slideLayout76.xml"/>
  <Override ContentType="application/vnd.openxmlformats-officedocument.presentationml.slideLayout+xml" PartName="/ppt/slideLayouts/slideLayout59.xml"/>
  <Override ContentType="application/vnd.openxmlformats-officedocument.presentationml.slideLayout+xml" PartName="/ppt/slideLayouts/slideLayout33.xml"/>
  <Override ContentType="application/vnd.openxmlformats-officedocument.presentationml.slideLayout+xml" PartName="/ppt/slideLayouts/slideLayout25.xml"/>
  <Override ContentType="application/vnd.openxmlformats-officedocument.presentationml.slideLayout+xml" PartName="/ppt/slideLayouts/slideLayout74.xml"/>
  <Override ContentType="application/vnd.openxmlformats-officedocument.presentationml.slideLayout+xml" PartName="/ppt/slideLayouts/slideLayout17.xml"/>
  <Override ContentType="application/vnd.openxmlformats-officedocument.presentationml.slideLayout+xml" PartName="/ppt/slideLayouts/slideLayout42.xml"/>
  <Override ContentType="application/vnd.openxmlformats-officedocument.presentationml.slideLayout+xml" PartName="/ppt/slideLayouts/slideLayout68.xml"/>
  <Override ContentType="application/vnd.openxmlformats-officedocument.presentationml.slideLayout+xml" PartName="/ppt/slideLayouts/slideLayout34.xml"/>
  <Override ContentType="application/vnd.openxmlformats-officedocument.presentationml.slideLayout+xml" PartName="/ppt/slideLayouts/slideLayout6.xml"/>
  <Override ContentType="application/vnd.openxmlformats-officedocument.presentationml.slideLayout+xml" PartName="/ppt/slideLayouts/slideLayout77.xml"/>
  <Override ContentType="application/vnd.openxmlformats-officedocument.presentationml.slideLayout+xml" PartName="/ppt/slideLayouts/slideLayout82.xml"/>
  <Override ContentType="application/vnd.openxmlformats-officedocument.presentationml.slideLayout+xml" PartName="/ppt/slideLayouts/slideLayout30.xml"/>
  <Override ContentType="application/vnd.openxmlformats-officedocument.presentationml.slideLayout+xml" PartName="/ppt/slideLayouts/slideLayout73.xml"/>
  <Override ContentType="application/vnd.openxmlformats-officedocument.presentationml.slideLayout+xml" PartName="/ppt/slideLayouts/slideLayout86.xml"/>
  <Override ContentType="application/vnd.openxmlformats-officedocument.presentationml.slideLayout+xml" PartName="/ppt/slideLayouts/slideLayout56.xml"/>
  <Override ContentType="application/vnd.openxmlformats-officedocument.presentationml.slideLayout+xml" PartName="/ppt/slideLayouts/slideLayout81.xml"/>
  <Override ContentType="application/vnd.openxmlformats-officedocument.presentationml.slideLayout+xml" PartName="/ppt/slideLayouts/slideLayout43.xml"/>
  <Override ContentType="application/vnd.openxmlformats-officedocument.presentationml.slideLayout+xml" PartName="/ppt/slideLayouts/slideLayout26.xml"/>
  <Override ContentType="application/vnd.openxmlformats-officedocument.presentationml.slideLayout+xml" PartName="/ppt/slideLayouts/slideLayout51.xml"/>
  <Override ContentType="application/vnd.openxmlformats-officedocument.presentationml.slideLayout+xml" PartName="/ppt/slideLayouts/slideLayout69.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39.xml"/>
  <Override ContentType="application/vnd.openxmlformats-officedocument.presentationml.slideLayout+xml" PartName="/ppt/slideLayouts/slideLayout57.xml"/>
  <Override ContentType="application/vnd.openxmlformats-officedocument.presentationml.slideLayout+xml" PartName="/ppt/slideLayouts/slideLayout87.xml"/>
  <Override ContentType="application/vnd.openxmlformats-officedocument.presentationml.slideLayout+xml" PartName="/ppt/slideLayouts/slideLayout9.xml"/>
  <Override ContentType="application/vnd.openxmlformats-officedocument.presentationml.slideLayout+xml" PartName="/ppt/slideLayouts/slideLayout31.xml"/>
  <Override ContentType="application/vnd.openxmlformats-officedocument.presentationml.slideLayout+xml" PartName="/ppt/slideLayouts/slideLayout50.xml"/>
  <Override ContentType="application/vnd.openxmlformats-officedocument.presentationml.slideLayout+xml" PartName="/ppt/slideLayouts/slideLayout80.xml"/>
  <Override ContentType="application/vnd.openxmlformats-officedocument.presentationml.slideLayout+xml" PartName="/ppt/slideLayouts/slideLayout44.xml"/>
  <Override ContentType="application/vnd.openxmlformats-officedocument.presentationml.slideLayout+xml" PartName="/ppt/slideLayouts/slideLayout14.xml"/>
  <Override ContentType="application/vnd.openxmlformats-officedocument.presentationml.slideLayout+xml" PartName="/ppt/slideLayouts/slideLayout63.xml"/>
  <Override ContentType="application/vnd.openxmlformats-officedocument.presentationml.slideLayout+xml" PartName="/ppt/slideLayouts/slideLayout28.xml"/>
  <Override ContentType="application/vnd.openxmlformats-officedocument.presentationml.slideLayout+xml" PartName="/ppt/slideLayouts/slideLayout27.xml"/>
  <Override ContentType="application/vnd.openxmlformats-officedocument.presentationml.slideLayout+xml" PartName="/ppt/slideLayouts/slideLayout58.xml"/>
  <Override ContentType="application/vnd.openxmlformats-officedocument.presentationml.slideLayout+xml" PartName="/ppt/slideLayouts/slideLayout15.xml"/>
  <Override ContentType="application/vnd.openxmlformats-officedocument.presentationml.slideLayout+xml" PartName="/ppt/slideLayouts/slideLayout8.xml"/>
  <Override ContentType="application/vnd.openxmlformats-officedocument.presentationml.slideLayout+xml" PartName="/ppt/slideLayouts/slideLayout75.xml"/>
  <Override ContentType="application/vnd.openxmlformats-officedocument.presentationml.slideLayout+xml" PartName="/ppt/slideLayouts/slideLayout45.xml"/>
  <Override ContentType="application/vnd.openxmlformats-officedocument.presentationml.slideLayout+xml" PartName="/ppt/slideLayouts/slideLayout32.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11.xml"/>
  <Override ContentType="application/vnd.openxmlformats-officedocument.presentationml.slide+xml" PartName="/ppt/slides/slide22.xml"/>
  <Override ContentType="application/vnd.openxmlformats-officedocument.presentationml.slide+xml" PartName="/ppt/slides/slide1.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735" r:id="rId4"/>
    <p:sldMasterId id="2147483736"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 id="266" r:id="rId17"/>
    <p:sldId id="267" r:id="rId18"/>
    <p:sldId id="268" r:id="rId19"/>
    <p:sldId id="269" r:id="rId20"/>
    <p:sldId id="270" r:id="rId21"/>
    <p:sldId id="271" r:id="rId22"/>
    <p:sldId id="272" r:id="rId23"/>
    <p:sldId id="273" r:id="rId24"/>
    <p:sldId id="274" r:id="rId25"/>
    <p:sldId id="275" r:id="rId26"/>
    <p:sldId id="276" r:id="rId27"/>
    <p:sldId id="277" r:id="rId28"/>
  </p:sldIdLst>
  <p:sldSz cy="5143500" cx="9144000"/>
  <p:notesSz cx="6858000" cy="9144000"/>
  <p:embeddedFontLst>
    <p:embeddedFont>
      <p:font typeface="Barlow ExtraLight"/>
      <p:regular r:id="rId29"/>
      <p:bold r:id="rId30"/>
      <p:italic r:id="rId31"/>
      <p:boldItalic r:id="rId32"/>
    </p:embeddedFont>
    <p:embeddedFont>
      <p:font typeface="STIX Two Text SemiBold"/>
      <p:regular r:id="rId33"/>
      <p:bold r:id="rId34"/>
      <p:italic r:id="rId35"/>
      <p:boldItalic r:id="rId36"/>
    </p:embeddedFont>
    <p:embeddedFont>
      <p:font typeface="Hepta Slab Medium"/>
      <p:regular r:id="rId37"/>
      <p:bold r:id="rId38"/>
    </p:embeddedFont>
    <p:embeddedFont>
      <p:font typeface="STIX Two Text Medium"/>
      <p:regular r:id="rId39"/>
      <p:bold r:id="rId40"/>
      <p:italic r:id="rId41"/>
      <p:boldItalic r:id="rId42"/>
    </p:embeddedFont>
    <p:embeddedFont>
      <p:font typeface="Plus Jakarta Sans Medium"/>
      <p:regular r:id="rId43"/>
      <p:bold r:id="rId44"/>
      <p:italic r:id="rId45"/>
      <p:boldItalic r:id="rId46"/>
    </p:embeddedFont>
    <p:embeddedFont>
      <p:font typeface="Barlow"/>
      <p:regular r:id="rId47"/>
      <p:bold r:id="rId48"/>
      <p:italic r:id="rId49"/>
      <p:boldItalic r:id="rId50"/>
    </p:embeddedFont>
    <p:embeddedFont>
      <p:font typeface="Hepta Slab Light"/>
      <p:regular r:id="rId51"/>
      <p:bold r:id="rId52"/>
    </p:embeddedFont>
    <p:embeddedFont>
      <p:font typeface="Amiri"/>
      <p:regular r:id="rId53"/>
      <p:bold r:id="rId54"/>
      <p:italic r:id="rId55"/>
      <p:boldItalic r:id="rId56"/>
    </p:embeddedFont>
    <p:embeddedFont>
      <p:font typeface="Hepta Slab"/>
      <p:regular r:id="rId57"/>
      <p:bold r:id="rId58"/>
    </p:embeddedFont>
    <p:embeddedFont>
      <p:font typeface="STIX Two Text"/>
      <p:regular r:id="rId59"/>
      <p:bold r:id="rId60"/>
      <p:italic r:id="rId61"/>
      <p:boldItalic r:id="rId62"/>
    </p:embeddedFont>
    <p:embeddedFont>
      <p:font typeface="Barlow Medium"/>
      <p:regular r:id="rId63"/>
      <p:bold r:id="rId64"/>
      <p:italic r:id="rId65"/>
      <p:boldItalic r:id="rId66"/>
    </p:embeddedFont>
    <p:embeddedFont>
      <p:font typeface="Barlow Light"/>
      <p:regular r:id="rId67"/>
      <p:bold r:id="rId68"/>
      <p:italic r:id="rId69"/>
      <p:boldItalic r:id="rId70"/>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747775"/>
          </p15:clr>
        </p15:guide>
        <p15:guide id="2" pos="2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40" Type="http://schemas.openxmlformats.org/officeDocument/2006/relationships/font" Target="fonts/STIXTwoTextMedium-bold.fntdata"/><Relationship Id="rId42" Type="http://schemas.openxmlformats.org/officeDocument/2006/relationships/font" Target="fonts/STIXTwoTextMedium-boldItalic.fntdata"/><Relationship Id="rId41" Type="http://schemas.openxmlformats.org/officeDocument/2006/relationships/font" Target="fonts/STIXTwoTextMedium-italic.fntdata"/><Relationship Id="rId44" Type="http://schemas.openxmlformats.org/officeDocument/2006/relationships/font" Target="fonts/PlusJakartaSansMedium-bold.fntdata"/><Relationship Id="rId43" Type="http://schemas.openxmlformats.org/officeDocument/2006/relationships/font" Target="fonts/PlusJakartaSansMedium-regular.fntdata"/><Relationship Id="rId46" Type="http://schemas.openxmlformats.org/officeDocument/2006/relationships/font" Target="fonts/PlusJakartaSansMedium-boldItalic.fntdata"/><Relationship Id="rId45" Type="http://schemas.openxmlformats.org/officeDocument/2006/relationships/font" Target="fonts/PlusJakartaSansMedium-italic.fntdata"/><Relationship Id="rId1" Type="http://schemas.openxmlformats.org/officeDocument/2006/relationships/theme" Target="theme/theme3.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3.xml"/><Relationship Id="rId48" Type="http://schemas.openxmlformats.org/officeDocument/2006/relationships/font" Target="fonts/Barlow-bold.fntdata"/><Relationship Id="rId47" Type="http://schemas.openxmlformats.org/officeDocument/2006/relationships/font" Target="fonts/Barlow-regular.fntdata"/><Relationship Id="rId49" Type="http://schemas.openxmlformats.org/officeDocument/2006/relationships/font" Target="fonts/Barlow-italic.fntdata"/><Relationship Id="rId5" Type="http://schemas.openxmlformats.org/officeDocument/2006/relationships/slideMaster" Target="slideMasters/slideMaster2.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 Id="rId31" Type="http://schemas.openxmlformats.org/officeDocument/2006/relationships/font" Target="fonts/BarlowExtraLight-italic.fntdata"/><Relationship Id="rId30" Type="http://schemas.openxmlformats.org/officeDocument/2006/relationships/font" Target="fonts/BarlowExtraLight-bold.fntdata"/><Relationship Id="rId33" Type="http://schemas.openxmlformats.org/officeDocument/2006/relationships/font" Target="fonts/STIXTwoTextSemiBold-regular.fntdata"/><Relationship Id="rId32" Type="http://schemas.openxmlformats.org/officeDocument/2006/relationships/font" Target="fonts/BarlowExtraLight-boldItalic.fntdata"/><Relationship Id="rId35" Type="http://schemas.openxmlformats.org/officeDocument/2006/relationships/font" Target="fonts/STIXTwoTextSemiBold-italic.fntdata"/><Relationship Id="rId34" Type="http://schemas.openxmlformats.org/officeDocument/2006/relationships/font" Target="fonts/STIXTwoTextSemiBold-bold.fntdata"/><Relationship Id="rId70" Type="http://schemas.openxmlformats.org/officeDocument/2006/relationships/font" Target="fonts/BarlowLight-boldItalic.fntdata"/><Relationship Id="rId37" Type="http://schemas.openxmlformats.org/officeDocument/2006/relationships/font" Target="fonts/HeptaSlabMedium-regular.fntdata"/><Relationship Id="rId36" Type="http://schemas.openxmlformats.org/officeDocument/2006/relationships/font" Target="fonts/STIXTwoTextSemiBold-boldItalic.fntdata"/><Relationship Id="rId39" Type="http://schemas.openxmlformats.org/officeDocument/2006/relationships/font" Target="fonts/STIXTwoTextMedium-regular.fntdata"/><Relationship Id="rId38" Type="http://schemas.openxmlformats.org/officeDocument/2006/relationships/font" Target="fonts/HeptaSlabMedium-bold.fntdata"/><Relationship Id="rId62" Type="http://schemas.openxmlformats.org/officeDocument/2006/relationships/font" Target="fonts/STIXTwoText-boldItalic.fntdata"/><Relationship Id="rId61" Type="http://schemas.openxmlformats.org/officeDocument/2006/relationships/font" Target="fonts/STIXTwoText-italic.fntdata"/><Relationship Id="rId20" Type="http://schemas.openxmlformats.org/officeDocument/2006/relationships/slide" Target="slides/slide14.xml"/><Relationship Id="rId64" Type="http://schemas.openxmlformats.org/officeDocument/2006/relationships/font" Target="fonts/BarlowMedium-bold.fntdata"/><Relationship Id="rId63" Type="http://schemas.openxmlformats.org/officeDocument/2006/relationships/font" Target="fonts/BarlowMedium-regular.fntdata"/><Relationship Id="rId22" Type="http://schemas.openxmlformats.org/officeDocument/2006/relationships/slide" Target="slides/slide16.xml"/><Relationship Id="rId66" Type="http://schemas.openxmlformats.org/officeDocument/2006/relationships/font" Target="fonts/BarlowMedium-boldItalic.fntdata"/><Relationship Id="rId21" Type="http://schemas.openxmlformats.org/officeDocument/2006/relationships/slide" Target="slides/slide15.xml"/><Relationship Id="rId65" Type="http://schemas.openxmlformats.org/officeDocument/2006/relationships/font" Target="fonts/BarlowMedium-italic.fntdata"/><Relationship Id="rId24" Type="http://schemas.openxmlformats.org/officeDocument/2006/relationships/slide" Target="slides/slide18.xml"/><Relationship Id="rId68" Type="http://schemas.openxmlformats.org/officeDocument/2006/relationships/font" Target="fonts/BarlowLight-bold.fntdata"/><Relationship Id="rId23" Type="http://schemas.openxmlformats.org/officeDocument/2006/relationships/slide" Target="slides/slide17.xml"/><Relationship Id="rId67" Type="http://schemas.openxmlformats.org/officeDocument/2006/relationships/font" Target="fonts/BarlowLight-regular.fntdata"/><Relationship Id="rId60" Type="http://schemas.openxmlformats.org/officeDocument/2006/relationships/font" Target="fonts/STIXTwoText-bold.fntdata"/><Relationship Id="rId26" Type="http://schemas.openxmlformats.org/officeDocument/2006/relationships/slide" Target="slides/slide20.xml"/><Relationship Id="rId25" Type="http://schemas.openxmlformats.org/officeDocument/2006/relationships/slide" Target="slides/slide19.xml"/><Relationship Id="rId69" Type="http://schemas.openxmlformats.org/officeDocument/2006/relationships/font" Target="fonts/BarlowLight-italic.fntdata"/><Relationship Id="rId28" Type="http://schemas.openxmlformats.org/officeDocument/2006/relationships/slide" Target="slides/slide22.xml"/><Relationship Id="rId27" Type="http://schemas.openxmlformats.org/officeDocument/2006/relationships/slide" Target="slides/slide21.xml"/><Relationship Id="rId29" Type="http://schemas.openxmlformats.org/officeDocument/2006/relationships/font" Target="fonts/BarlowExtraLight-regular.fntdata"/><Relationship Id="rId51" Type="http://schemas.openxmlformats.org/officeDocument/2006/relationships/font" Target="fonts/HeptaSlabLight-regular.fntdata"/><Relationship Id="rId50" Type="http://schemas.openxmlformats.org/officeDocument/2006/relationships/font" Target="fonts/Barlow-boldItalic.fntdata"/><Relationship Id="rId53" Type="http://schemas.openxmlformats.org/officeDocument/2006/relationships/font" Target="fonts/Amiri-regular.fntdata"/><Relationship Id="rId52" Type="http://schemas.openxmlformats.org/officeDocument/2006/relationships/font" Target="fonts/HeptaSlabLight-bold.fntdata"/><Relationship Id="rId11" Type="http://schemas.openxmlformats.org/officeDocument/2006/relationships/slide" Target="slides/slide5.xml"/><Relationship Id="rId55" Type="http://schemas.openxmlformats.org/officeDocument/2006/relationships/font" Target="fonts/Amiri-italic.fntdata"/><Relationship Id="rId10" Type="http://schemas.openxmlformats.org/officeDocument/2006/relationships/slide" Target="slides/slide4.xml"/><Relationship Id="rId54" Type="http://schemas.openxmlformats.org/officeDocument/2006/relationships/font" Target="fonts/Amiri-bold.fntdata"/><Relationship Id="rId13" Type="http://schemas.openxmlformats.org/officeDocument/2006/relationships/slide" Target="slides/slide7.xml"/><Relationship Id="rId57" Type="http://schemas.openxmlformats.org/officeDocument/2006/relationships/font" Target="fonts/HeptaSlab-regular.fntdata"/><Relationship Id="rId12" Type="http://schemas.openxmlformats.org/officeDocument/2006/relationships/slide" Target="slides/slide6.xml"/><Relationship Id="rId56" Type="http://schemas.openxmlformats.org/officeDocument/2006/relationships/font" Target="fonts/Amiri-boldItalic.fntdata"/><Relationship Id="rId15" Type="http://schemas.openxmlformats.org/officeDocument/2006/relationships/slide" Target="slides/slide9.xml"/><Relationship Id="rId59" Type="http://schemas.openxmlformats.org/officeDocument/2006/relationships/font" Target="fonts/STIXTwoText-regular.fntdata"/><Relationship Id="rId14" Type="http://schemas.openxmlformats.org/officeDocument/2006/relationships/slide" Target="slides/slide8.xml"/><Relationship Id="rId58" Type="http://schemas.openxmlformats.org/officeDocument/2006/relationships/font" Target="fonts/HeptaSlab-bold.fntdata"/><Relationship Id="rId17" Type="http://schemas.openxmlformats.org/officeDocument/2006/relationships/slide" Target="slides/slide11.xml"/><Relationship Id="rId16" Type="http://schemas.openxmlformats.org/officeDocument/2006/relationships/slide" Target="slides/slide10.xml"/><Relationship Id="rId19" Type="http://schemas.openxmlformats.org/officeDocument/2006/relationships/slide" Target="slides/slide13.xml"/><Relationship Id="rId18" Type="http://schemas.openxmlformats.org/officeDocument/2006/relationships/slide" Target="slides/slide1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31" name="Shape 931"/>
        <p:cNvGrpSpPr/>
        <p:nvPr/>
      </p:nvGrpSpPr>
      <p:grpSpPr>
        <a:xfrm>
          <a:off x="0" y="0"/>
          <a:ext cx="0" cy="0"/>
          <a:chOff x="0" y="0"/>
          <a:chExt cx="0" cy="0"/>
        </a:xfrm>
      </p:grpSpPr>
      <p:sp>
        <p:nvSpPr>
          <p:cNvPr id="932" name="Google Shape;932;g2d89b8bc747_0_245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33" name="Google Shape;933;g2d89b8bc747_0_245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31" name="Shape 1031"/>
        <p:cNvGrpSpPr/>
        <p:nvPr/>
      </p:nvGrpSpPr>
      <p:grpSpPr>
        <a:xfrm>
          <a:off x="0" y="0"/>
          <a:ext cx="0" cy="0"/>
          <a:chOff x="0" y="0"/>
          <a:chExt cx="0" cy="0"/>
        </a:xfrm>
      </p:grpSpPr>
      <p:sp>
        <p:nvSpPr>
          <p:cNvPr id="1032" name="Google Shape;1032;g2d89b8bc747_0_273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33" name="Google Shape;1033;g2d89b8bc747_0_273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38" name="Shape 1038"/>
        <p:cNvGrpSpPr/>
        <p:nvPr/>
      </p:nvGrpSpPr>
      <p:grpSpPr>
        <a:xfrm>
          <a:off x="0" y="0"/>
          <a:ext cx="0" cy="0"/>
          <a:chOff x="0" y="0"/>
          <a:chExt cx="0" cy="0"/>
        </a:xfrm>
      </p:grpSpPr>
      <p:sp>
        <p:nvSpPr>
          <p:cNvPr id="1039" name="Google Shape;1039;g2d89b8bc747_0_274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40" name="Google Shape;1040;g2d89b8bc747_0_274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46" name="Shape 1046"/>
        <p:cNvGrpSpPr/>
        <p:nvPr/>
      </p:nvGrpSpPr>
      <p:grpSpPr>
        <a:xfrm>
          <a:off x="0" y="0"/>
          <a:ext cx="0" cy="0"/>
          <a:chOff x="0" y="0"/>
          <a:chExt cx="0" cy="0"/>
        </a:xfrm>
      </p:grpSpPr>
      <p:sp>
        <p:nvSpPr>
          <p:cNvPr id="1047" name="Google Shape;1047;g2d89b8bc747_0_275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48" name="Google Shape;1048;g2d89b8bc747_0_275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54" name="Shape 1054"/>
        <p:cNvGrpSpPr/>
        <p:nvPr/>
      </p:nvGrpSpPr>
      <p:grpSpPr>
        <a:xfrm>
          <a:off x="0" y="0"/>
          <a:ext cx="0" cy="0"/>
          <a:chOff x="0" y="0"/>
          <a:chExt cx="0" cy="0"/>
        </a:xfrm>
      </p:grpSpPr>
      <p:sp>
        <p:nvSpPr>
          <p:cNvPr id="1055" name="Google Shape;1055;g2d89b8bc747_0_275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56" name="Google Shape;1056;g2d89b8bc747_0_275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64" name="Shape 1064"/>
        <p:cNvGrpSpPr/>
        <p:nvPr/>
      </p:nvGrpSpPr>
      <p:grpSpPr>
        <a:xfrm>
          <a:off x="0" y="0"/>
          <a:ext cx="0" cy="0"/>
          <a:chOff x="0" y="0"/>
          <a:chExt cx="0" cy="0"/>
        </a:xfrm>
      </p:grpSpPr>
      <p:sp>
        <p:nvSpPr>
          <p:cNvPr id="1065" name="Google Shape;1065;g2d89b8bc747_0_277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66" name="Google Shape;1066;g2d89b8bc747_0_277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73" name="Shape 1073"/>
        <p:cNvGrpSpPr/>
        <p:nvPr/>
      </p:nvGrpSpPr>
      <p:grpSpPr>
        <a:xfrm>
          <a:off x="0" y="0"/>
          <a:ext cx="0" cy="0"/>
          <a:chOff x="0" y="0"/>
          <a:chExt cx="0" cy="0"/>
        </a:xfrm>
      </p:grpSpPr>
      <p:sp>
        <p:nvSpPr>
          <p:cNvPr id="1074" name="Google Shape;1074;g2d89b8bc747_0_278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75" name="Google Shape;1075;g2d89b8bc747_0_278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82" name="Shape 1082"/>
        <p:cNvGrpSpPr/>
        <p:nvPr/>
      </p:nvGrpSpPr>
      <p:grpSpPr>
        <a:xfrm>
          <a:off x="0" y="0"/>
          <a:ext cx="0" cy="0"/>
          <a:chOff x="0" y="0"/>
          <a:chExt cx="0" cy="0"/>
        </a:xfrm>
      </p:grpSpPr>
      <p:sp>
        <p:nvSpPr>
          <p:cNvPr id="1083" name="Google Shape;1083;g2d89b8bc747_0_279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84" name="Google Shape;1084;g2d89b8bc747_0_279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89" name="Shape 1089"/>
        <p:cNvGrpSpPr/>
        <p:nvPr/>
      </p:nvGrpSpPr>
      <p:grpSpPr>
        <a:xfrm>
          <a:off x="0" y="0"/>
          <a:ext cx="0" cy="0"/>
          <a:chOff x="0" y="0"/>
          <a:chExt cx="0" cy="0"/>
        </a:xfrm>
      </p:grpSpPr>
      <p:sp>
        <p:nvSpPr>
          <p:cNvPr id="1090" name="Google Shape;1090;g2d89b8bc747_0_280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91" name="Google Shape;1091;g2d89b8bc747_0_280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96" name="Shape 1096"/>
        <p:cNvGrpSpPr/>
        <p:nvPr/>
      </p:nvGrpSpPr>
      <p:grpSpPr>
        <a:xfrm>
          <a:off x="0" y="0"/>
          <a:ext cx="0" cy="0"/>
          <a:chOff x="0" y="0"/>
          <a:chExt cx="0" cy="0"/>
        </a:xfrm>
      </p:grpSpPr>
      <p:sp>
        <p:nvSpPr>
          <p:cNvPr id="1097" name="Google Shape;1097;g2d89b8bc747_0_281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98" name="Google Shape;1098;g2d89b8bc747_0_281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06" name="Shape 1106"/>
        <p:cNvGrpSpPr/>
        <p:nvPr/>
      </p:nvGrpSpPr>
      <p:grpSpPr>
        <a:xfrm>
          <a:off x="0" y="0"/>
          <a:ext cx="0" cy="0"/>
          <a:chOff x="0" y="0"/>
          <a:chExt cx="0" cy="0"/>
        </a:xfrm>
      </p:grpSpPr>
      <p:sp>
        <p:nvSpPr>
          <p:cNvPr id="1107" name="Google Shape;1107;g2d89b8bc747_0_256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108" name="Google Shape;1108;g2d89b8bc747_0_256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42" name="Shape 942"/>
        <p:cNvGrpSpPr/>
        <p:nvPr/>
      </p:nvGrpSpPr>
      <p:grpSpPr>
        <a:xfrm>
          <a:off x="0" y="0"/>
          <a:ext cx="0" cy="0"/>
          <a:chOff x="0" y="0"/>
          <a:chExt cx="0" cy="0"/>
        </a:xfrm>
      </p:grpSpPr>
      <p:sp>
        <p:nvSpPr>
          <p:cNvPr id="943" name="Google Shape;943;g2d89b8bc747_0_251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44" name="Google Shape;944;g2d89b8bc747_0_251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26" name="Shape 1126"/>
        <p:cNvGrpSpPr/>
        <p:nvPr/>
      </p:nvGrpSpPr>
      <p:grpSpPr>
        <a:xfrm>
          <a:off x="0" y="0"/>
          <a:ext cx="0" cy="0"/>
          <a:chOff x="0" y="0"/>
          <a:chExt cx="0" cy="0"/>
        </a:xfrm>
      </p:grpSpPr>
      <p:sp>
        <p:nvSpPr>
          <p:cNvPr id="1127" name="Google Shape;1127;g2d89b8bc747_0_247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128" name="Google Shape;1128;g2d89b8bc747_0_247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33" name="Shape 1133"/>
        <p:cNvGrpSpPr/>
        <p:nvPr/>
      </p:nvGrpSpPr>
      <p:grpSpPr>
        <a:xfrm>
          <a:off x="0" y="0"/>
          <a:ext cx="0" cy="0"/>
          <a:chOff x="0" y="0"/>
          <a:chExt cx="0" cy="0"/>
        </a:xfrm>
      </p:grpSpPr>
      <p:sp>
        <p:nvSpPr>
          <p:cNvPr id="1134" name="Google Shape;1134;g2d89b8bc747_0_283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135" name="Google Shape;1135;g2d89b8bc747_0_283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40" name="Shape 1140"/>
        <p:cNvGrpSpPr/>
        <p:nvPr/>
      </p:nvGrpSpPr>
      <p:grpSpPr>
        <a:xfrm>
          <a:off x="0" y="0"/>
          <a:ext cx="0" cy="0"/>
          <a:chOff x="0" y="0"/>
          <a:chExt cx="0" cy="0"/>
        </a:xfrm>
      </p:grpSpPr>
      <p:sp>
        <p:nvSpPr>
          <p:cNvPr id="1141" name="Google Shape;1141;g2d89b8bc747_0_269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142" name="Google Shape;1142;g2d89b8bc747_0_269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57" name="Shape 957"/>
        <p:cNvGrpSpPr/>
        <p:nvPr/>
      </p:nvGrpSpPr>
      <p:grpSpPr>
        <a:xfrm>
          <a:off x="0" y="0"/>
          <a:ext cx="0" cy="0"/>
          <a:chOff x="0" y="0"/>
          <a:chExt cx="0" cy="0"/>
        </a:xfrm>
      </p:grpSpPr>
      <p:sp>
        <p:nvSpPr>
          <p:cNvPr id="958" name="Google Shape;958;g2d89b8bc747_0_252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59" name="Google Shape;959;g2d89b8bc747_0_252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78" name="Shape 978"/>
        <p:cNvGrpSpPr/>
        <p:nvPr/>
      </p:nvGrpSpPr>
      <p:grpSpPr>
        <a:xfrm>
          <a:off x="0" y="0"/>
          <a:ext cx="0" cy="0"/>
          <a:chOff x="0" y="0"/>
          <a:chExt cx="0" cy="0"/>
        </a:xfrm>
      </p:grpSpPr>
      <p:sp>
        <p:nvSpPr>
          <p:cNvPr id="979" name="Google Shape;979;g2d89b8bc747_0_263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80" name="Google Shape;980;g2d89b8bc747_0_263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93" name="Shape 993"/>
        <p:cNvGrpSpPr/>
        <p:nvPr/>
      </p:nvGrpSpPr>
      <p:grpSpPr>
        <a:xfrm>
          <a:off x="0" y="0"/>
          <a:ext cx="0" cy="0"/>
          <a:chOff x="0" y="0"/>
          <a:chExt cx="0" cy="0"/>
        </a:xfrm>
      </p:grpSpPr>
      <p:sp>
        <p:nvSpPr>
          <p:cNvPr id="994" name="Google Shape;994;g2d89b8bc747_0_270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95" name="Google Shape;995;g2d89b8bc747_0_270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00" name="Shape 1000"/>
        <p:cNvGrpSpPr/>
        <p:nvPr/>
      </p:nvGrpSpPr>
      <p:grpSpPr>
        <a:xfrm>
          <a:off x="0" y="0"/>
          <a:ext cx="0" cy="0"/>
          <a:chOff x="0" y="0"/>
          <a:chExt cx="0" cy="0"/>
        </a:xfrm>
      </p:grpSpPr>
      <p:sp>
        <p:nvSpPr>
          <p:cNvPr id="1001" name="Google Shape;1001;g2d89b8bc747_0_250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02" name="Google Shape;1002;g2d89b8bc747_0_250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09" name="Shape 1009"/>
        <p:cNvGrpSpPr/>
        <p:nvPr/>
      </p:nvGrpSpPr>
      <p:grpSpPr>
        <a:xfrm>
          <a:off x="0" y="0"/>
          <a:ext cx="0" cy="0"/>
          <a:chOff x="0" y="0"/>
          <a:chExt cx="0" cy="0"/>
        </a:xfrm>
      </p:grpSpPr>
      <p:sp>
        <p:nvSpPr>
          <p:cNvPr id="1010" name="Google Shape;1010;g2d89b8bc747_0_273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11" name="Google Shape;1011;g2d89b8bc747_0_273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17" name="Shape 1017"/>
        <p:cNvGrpSpPr/>
        <p:nvPr/>
      </p:nvGrpSpPr>
      <p:grpSpPr>
        <a:xfrm>
          <a:off x="0" y="0"/>
          <a:ext cx="0" cy="0"/>
          <a:chOff x="0" y="0"/>
          <a:chExt cx="0" cy="0"/>
        </a:xfrm>
      </p:grpSpPr>
      <p:sp>
        <p:nvSpPr>
          <p:cNvPr id="1018" name="Google Shape;1018;g2d89b8bc747_0_271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19" name="Google Shape;1019;g2d89b8bc747_0_271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24" name="Shape 1024"/>
        <p:cNvGrpSpPr/>
        <p:nvPr/>
      </p:nvGrpSpPr>
      <p:grpSpPr>
        <a:xfrm>
          <a:off x="0" y="0"/>
          <a:ext cx="0" cy="0"/>
          <a:chOff x="0" y="0"/>
          <a:chExt cx="0" cy="0"/>
        </a:xfrm>
      </p:grpSpPr>
      <p:sp>
        <p:nvSpPr>
          <p:cNvPr id="1025" name="Google Shape;1025;g2d89b8bc747_0_272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26" name="Google Shape;1026;g2d89b8bc747_0_272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p:cSld name="TITLE_4">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no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noAutofit/>
          </a:bodyPr>
          <a:lstStyle>
            <a:lvl1pPr lvl="0" algn="ctr">
              <a:spcBef>
                <a:spcPts val="0"/>
              </a:spcBef>
              <a:spcAft>
                <a:spcPts val="0"/>
              </a:spcAft>
              <a:buSzPts val="2800"/>
              <a:buNone/>
              <a:defRPr sz="2800"/>
            </a:lvl1pPr>
            <a:lvl2pPr lvl="1" algn="ctr">
              <a:spcBef>
                <a:spcPts val="0"/>
              </a:spcBef>
              <a:spcAft>
                <a:spcPts val="0"/>
              </a:spcAft>
              <a:buSzPts val="2800"/>
              <a:buNone/>
              <a:defRPr sz="2800"/>
            </a:lvl2pPr>
            <a:lvl3pPr lvl="2" algn="ctr">
              <a:spcBef>
                <a:spcPts val="0"/>
              </a:spcBef>
              <a:spcAft>
                <a:spcPts val="0"/>
              </a:spcAft>
              <a:buSzPts val="2800"/>
              <a:buNone/>
              <a:defRPr sz="2800"/>
            </a:lvl3pPr>
            <a:lvl4pPr lvl="3" algn="ctr">
              <a:spcBef>
                <a:spcPts val="0"/>
              </a:spcBef>
              <a:spcAft>
                <a:spcPts val="0"/>
              </a:spcAft>
              <a:buSzPts val="2800"/>
              <a:buNone/>
              <a:defRPr sz="2800"/>
            </a:lvl4pPr>
            <a:lvl5pPr lvl="4" algn="ctr">
              <a:spcBef>
                <a:spcPts val="0"/>
              </a:spcBef>
              <a:spcAft>
                <a:spcPts val="0"/>
              </a:spcAft>
              <a:buSzPts val="2800"/>
              <a:buNone/>
              <a:defRPr sz="2800"/>
            </a:lvl5pPr>
            <a:lvl6pPr lvl="5" algn="ctr">
              <a:spcBef>
                <a:spcPts val="0"/>
              </a:spcBef>
              <a:spcAft>
                <a:spcPts val="0"/>
              </a:spcAft>
              <a:buSzPts val="2800"/>
              <a:buNone/>
              <a:defRPr sz="2800"/>
            </a:lvl6pPr>
            <a:lvl7pPr lvl="6" algn="ctr">
              <a:spcBef>
                <a:spcPts val="0"/>
              </a:spcBef>
              <a:spcAft>
                <a:spcPts val="0"/>
              </a:spcAft>
              <a:buSzPts val="2800"/>
              <a:buNone/>
              <a:defRPr sz="2800"/>
            </a:lvl7pPr>
            <a:lvl8pPr lvl="7" algn="ctr">
              <a:spcBef>
                <a:spcPts val="0"/>
              </a:spcBef>
              <a:spcAft>
                <a:spcPts val="0"/>
              </a:spcAft>
              <a:buSzPts val="2800"/>
              <a:buNone/>
              <a:defRPr sz="2800"/>
            </a:lvl8pPr>
            <a:lvl9pPr lvl="8" algn="ctr">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t"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_1">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311700" y="3152225"/>
            <a:ext cx="8520600" cy="1300800"/>
          </a:xfrm>
          <a:prstGeom prst="rect">
            <a:avLst/>
          </a:prstGeom>
        </p:spPr>
        <p:txBody>
          <a:bodyPr anchorCtr="0" anchor="t" bIns="91425" lIns="91425" spcFirstLastPara="1" rIns="91425" wrap="square" tIns="91425">
            <a:noAutofit/>
          </a:bodyPr>
          <a:lstStyle>
            <a:lvl1pPr indent="-323850" lvl="0" marL="457200" algn="ctr">
              <a:spcBef>
                <a:spcPts val="0"/>
              </a:spcBef>
              <a:spcAft>
                <a:spcPts val="0"/>
              </a:spcAft>
              <a:buSzPts val="1500"/>
              <a:buChar char="●"/>
              <a:defRPr/>
            </a:lvl1pPr>
            <a:lvl2pPr indent="-317500" lvl="1" marL="914400" algn="ctr">
              <a:spcBef>
                <a:spcPts val="0"/>
              </a:spcBef>
              <a:spcAft>
                <a:spcPts val="0"/>
              </a:spcAft>
              <a:buSzPts val="1400"/>
              <a:buChar char="○"/>
              <a:defRPr/>
            </a:lvl2pPr>
            <a:lvl3pPr indent="-311150" lvl="2" marL="1371600" algn="ctr">
              <a:spcBef>
                <a:spcPts val="0"/>
              </a:spcBef>
              <a:spcAft>
                <a:spcPts val="0"/>
              </a:spcAft>
              <a:buSzPts val="1300"/>
              <a:buChar char="■"/>
              <a:defRPr/>
            </a:lvl3pPr>
            <a:lvl4pPr indent="-304800" lvl="3" marL="1828800" algn="ctr">
              <a:spcBef>
                <a:spcPts val="0"/>
              </a:spcBef>
              <a:spcAft>
                <a:spcPts val="0"/>
              </a:spcAft>
              <a:buSzPts val="1200"/>
              <a:buChar char="●"/>
              <a:defRPr/>
            </a:lvl4pPr>
            <a:lvl5pPr indent="-298450" lvl="4" marL="2286000" algn="ctr">
              <a:spcBef>
                <a:spcPts val="0"/>
              </a:spcBef>
              <a:spcAft>
                <a:spcPts val="0"/>
              </a:spcAft>
              <a:buSzPts val="1100"/>
              <a:buChar char="○"/>
              <a:defRPr/>
            </a:lvl5pPr>
            <a:lvl6pPr indent="-292100" lvl="5" marL="2743200" algn="ctr">
              <a:spcBef>
                <a:spcPts val="0"/>
              </a:spcBef>
              <a:spcAft>
                <a:spcPts val="0"/>
              </a:spcAft>
              <a:buSzPts val="1000"/>
              <a:buChar char="■"/>
              <a:defRPr/>
            </a:lvl6pPr>
            <a:lvl7pPr indent="-285750" lvl="6" marL="3200400" algn="ctr">
              <a:spcBef>
                <a:spcPts val="0"/>
              </a:spcBef>
              <a:spcAft>
                <a:spcPts val="0"/>
              </a:spcAft>
              <a:buSzPts val="900"/>
              <a:buChar char="●"/>
              <a:defRPr/>
            </a:lvl7pPr>
            <a:lvl8pPr indent="-279400" lvl="7" marL="3657600" algn="ctr">
              <a:spcBef>
                <a:spcPts val="0"/>
              </a:spcBef>
              <a:spcAft>
                <a:spcPts val="0"/>
              </a:spcAft>
              <a:buSzPts val="800"/>
              <a:buChar char="○"/>
              <a:defRPr/>
            </a:lvl8pPr>
            <a:lvl9pPr indent="-273050" lvl="8" marL="4114800" algn="ctr">
              <a:spcBef>
                <a:spcPts val="0"/>
              </a:spcBef>
              <a:spcAft>
                <a:spcPts val="0"/>
              </a:spcAft>
              <a:buSzPts val="700"/>
              <a:buChar char="■"/>
              <a:defRPr/>
            </a:lvl9pPr>
          </a:lstStyle>
          <a:p/>
        </p:txBody>
      </p:sp>
      <p:sp>
        <p:nvSpPr>
          <p:cNvPr id="47" name="Google Shape;47;p11"/>
          <p:cNvSpPr txBox="1"/>
          <p:nvPr>
            <p:ph idx="12" type="sldNum"/>
          </p:nvPr>
        </p:nvSpPr>
        <p:spPr>
          <a:xfrm>
            <a:off x="8472458" y="4663217"/>
            <a:ext cx="548700" cy="393600"/>
          </a:xfrm>
          <a:prstGeom prst="rect">
            <a:avLst/>
          </a:prstGeom>
        </p:spPr>
        <p:txBody>
          <a:bodyPr anchorCtr="0" anchor="t"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p:cSld name="BLANK_2">
    <p:spTree>
      <p:nvGrpSpPr>
        <p:cNvPr id="48" name="Shape 48"/>
        <p:cNvGrpSpPr/>
        <p:nvPr/>
      </p:nvGrpSpPr>
      <p:grpSpPr>
        <a:xfrm>
          <a:off x="0" y="0"/>
          <a:ext cx="0" cy="0"/>
          <a:chOff x="0" y="0"/>
          <a:chExt cx="0" cy="0"/>
        </a:xfrm>
      </p:grpSpPr>
      <p:sp>
        <p:nvSpPr>
          <p:cNvPr id="49" name="Google Shape;49;p12"/>
          <p:cNvSpPr txBox="1"/>
          <p:nvPr>
            <p:ph idx="12" type="sldNum"/>
          </p:nvPr>
        </p:nvSpPr>
        <p:spPr>
          <a:xfrm>
            <a:off x="8472458" y="4663217"/>
            <a:ext cx="548700" cy="393600"/>
          </a:xfrm>
          <a:prstGeom prst="rect">
            <a:avLst/>
          </a:prstGeom>
        </p:spPr>
        <p:txBody>
          <a:bodyPr anchorCtr="0" anchor="t"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Agenda">
  <p:cSld name="CUSTOM_7_1">
    <p:spTree>
      <p:nvGrpSpPr>
        <p:cNvPr id="50" name="Shape 50"/>
        <p:cNvGrpSpPr/>
        <p:nvPr/>
      </p:nvGrpSpPr>
      <p:grpSpPr>
        <a:xfrm>
          <a:off x="0" y="0"/>
          <a:ext cx="0" cy="0"/>
          <a:chOff x="0" y="0"/>
          <a:chExt cx="0" cy="0"/>
        </a:xfrm>
      </p:grpSpPr>
      <p:sp>
        <p:nvSpPr>
          <p:cNvPr id="51" name="Google Shape;51;p13"/>
          <p:cNvSpPr txBox="1"/>
          <p:nvPr>
            <p:ph type="title"/>
          </p:nvPr>
        </p:nvSpPr>
        <p:spPr>
          <a:xfrm>
            <a:off x="677325" y="1832775"/>
            <a:ext cx="3217200" cy="1484100"/>
          </a:xfrm>
          <a:prstGeom prst="rect">
            <a:avLst/>
          </a:prstGeom>
        </p:spPr>
        <p:txBody>
          <a:bodyPr anchorCtr="0" anchor="ctr" bIns="91425" lIns="91425" spcFirstLastPara="1" rIns="91425" wrap="square" tIns="91425">
            <a:noAutofit/>
          </a:bodyPr>
          <a:lstStyle>
            <a:lvl1pPr lvl="0">
              <a:spcBef>
                <a:spcPts val="0"/>
              </a:spcBef>
              <a:spcAft>
                <a:spcPts val="0"/>
              </a:spcAft>
              <a:buSzPts val="4200"/>
              <a:buNone/>
              <a:defRPr sz="4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52" name="Google Shape;52;p13"/>
          <p:cNvSpPr txBox="1"/>
          <p:nvPr>
            <p:ph idx="12" type="sldNum"/>
          </p:nvPr>
        </p:nvSpPr>
        <p:spPr>
          <a:xfrm>
            <a:off x="8472458" y="4663217"/>
            <a:ext cx="548700" cy="393600"/>
          </a:xfrm>
          <a:prstGeom prst="rect">
            <a:avLst/>
          </a:prstGeom>
        </p:spPr>
        <p:txBody>
          <a:bodyPr anchorCtr="0" anchor="t"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
        <p:nvSpPr>
          <p:cNvPr id="53" name="Google Shape;53;p13"/>
          <p:cNvSpPr txBox="1"/>
          <p:nvPr>
            <p:ph idx="1" type="subTitle"/>
          </p:nvPr>
        </p:nvSpPr>
        <p:spPr>
          <a:xfrm>
            <a:off x="4406650" y="393750"/>
            <a:ext cx="4409700" cy="542700"/>
          </a:xfrm>
          <a:prstGeom prst="rect">
            <a:avLst/>
          </a:prstGeom>
        </p:spPr>
        <p:txBody>
          <a:bodyPr anchorCtr="0" anchor="t" bIns="91425" lIns="91425" spcFirstLastPara="1" rIns="91425" wrap="square" tIns="91425">
            <a:noAutofit/>
          </a:bodyPr>
          <a:lstStyle>
            <a:lvl1pPr lvl="0">
              <a:spcBef>
                <a:spcPts val="0"/>
              </a:spcBef>
              <a:spcAft>
                <a:spcPts val="0"/>
              </a:spcAft>
              <a:buSzPts val="2000"/>
              <a:buNone/>
              <a:defRPr sz="2000"/>
            </a:lvl1pPr>
            <a:lvl2pPr lvl="1">
              <a:spcBef>
                <a:spcPts val="0"/>
              </a:spcBef>
              <a:spcAft>
                <a:spcPts val="0"/>
              </a:spcAft>
              <a:buSzPts val="2000"/>
              <a:buNone/>
              <a:defRPr sz="2000"/>
            </a:lvl2pPr>
            <a:lvl3pPr lvl="2">
              <a:spcBef>
                <a:spcPts val="0"/>
              </a:spcBef>
              <a:spcAft>
                <a:spcPts val="0"/>
              </a:spcAft>
              <a:buSzPts val="2000"/>
              <a:buNone/>
              <a:defRPr sz="2000"/>
            </a:lvl3pPr>
            <a:lvl4pPr lvl="3">
              <a:spcBef>
                <a:spcPts val="0"/>
              </a:spcBef>
              <a:spcAft>
                <a:spcPts val="0"/>
              </a:spcAft>
              <a:buSzPts val="2000"/>
              <a:buNone/>
              <a:defRPr sz="2000"/>
            </a:lvl4pPr>
            <a:lvl5pPr lvl="4">
              <a:spcBef>
                <a:spcPts val="0"/>
              </a:spcBef>
              <a:spcAft>
                <a:spcPts val="0"/>
              </a:spcAft>
              <a:buSzPts val="2000"/>
              <a:buNone/>
              <a:defRPr sz="2000"/>
            </a:lvl5pPr>
            <a:lvl6pPr lvl="5">
              <a:spcBef>
                <a:spcPts val="0"/>
              </a:spcBef>
              <a:spcAft>
                <a:spcPts val="0"/>
              </a:spcAft>
              <a:buSzPts val="2000"/>
              <a:buNone/>
              <a:defRPr sz="2000"/>
            </a:lvl6pPr>
            <a:lvl7pPr lvl="6">
              <a:spcBef>
                <a:spcPts val="0"/>
              </a:spcBef>
              <a:spcAft>
                <a:spcPts val="0"/>
              </a:spcAft>
              <a:buSzPts val="2000"/>
              <a:buNone/>
              <a:defRPr sz="2000"/>
            </a:lvl7pPr>
            <a:lvl8pPr lvl="7">
              <a:spcBef>
                <a:spcPts val="0"/>
              </a:spcBef>
              <a:spcAft>
                <a:spcPts val="0"/>
              </a:spcAft>
              <a:buSzPts val="2000"/>
              <a:buNone/>
              <a:defRPr sz="2000"/>
            </a:lvl8pPr>
            <a:lvl9pPr lvl="8">
              <a:spcBef>
                <a:spcPts val="0"/>
              </a:spcBef>
              <a:spcAft>
                <a:spcPts val="0"/>
              </a:spcAft>
              <a:buSzPts val="2000"/>
              <a:buNone/>
              <a:defRPr sz="2000"/>
            </a:lvl9pPr>
          </a:lstStyle>
          <a:p/>
        </p:txBody>
      </p:sp>
      <p:sp>
        <p:nvSpPr>
          <p:cNvPr id="54" name="Google Shape;54;p13"/>
          <p:cNvSpPr txBox="1"/>
          <p:nvPr>
            <p:ph idx="2" type="subTitle"/>
          </p:nvPr>
        </p:nvSpPr>
        <p:spPr>
          <a:xfrm>
            <a:off x="4406650" y="1151705"/>
            <a:ext cx="4409700" cy="542700"/>
          </a:xfrm>
          <a:prstGeom prst="rect">
            <a:avLst/>
          </a:prstGeom>
        </p:spPr>
        <p:txBody>
          <a:bodyPr anchorCtr="0" anchor="t" bIns="91425" lIns="91425" spcFirstLastPara="1" rIns="91425" wrap="square" tIns="91425">
            <a:noAutofit/>
          </a:bodyPr>
          <a:lstStyle>
            <a:lvl1pPr lvl="0">
              <a:spcBef>
                <a:spcPts val="0"/>
              </a:spcBef>
              <a:spcAft>
                <a:spcPts val="0"/>
              </a:spcAft>
              <a:buSzPts val="2000"/>
              <a:buNone/>
              <a:defRPr sz="2000"/>
            </a:lvl1pPr>
            <a:lvl2pPr lvl="1">
              <a:spcBef>
                <a:spcPts val="0"/>
              </a:spcBef>
              <a:spcAft>
                <a:spcPts val="0"/>
              </a:spcAft>
              <a:buSzPts val="2000"/>
              <a:buNone/>
              <a:defRPr sz="2000"/>
            </a:lvl2pPr>
            <a:lvl3pPr lvl="2">
              <a:spcBef>
                <a:spcPts val="0"/>
              </a:spcBef>
              <a:spcAft>
                <a:spcPts val="0"/>
              </a:spcAft>
              <a:buSzPts val="2000"/>
              <a:buNone/>
              <a:defRPr sz="2000"/>
            </a:lvl3pPr>
            <a:lvl4pPr lvl="3">
              <a:spcBef>
                <a:spcPts val="0"/>
              </a:spcBef>
              <a:spcAft>
                <a:spcPts val="0"/>
              </a:spcAft>
              <a:buSzPts val="2000"/>
              <a:buNone/>
              <a:defRPr sz="2000"/>
            </a:lvl4pPr>
            <a:lvl5pPr lvl="4">
              <a:spcBef>
                <a:spcPts val="0"/>
              </a:spcBef>
              <a:spcAft>
                <a:spcPts val="0"/>
              </a:spcAft>
              <a:buSzPts val="2000"/>
              <a:buNone/>
              <a:defRPr sz="2000"/>
            </a:lvl5pPr>
            <a:lvl6pPr lvl="5">
              <a:spcBef>
                <a:spcPts val="0"/>
              </a:spcBef>
              <a:spcAft>
                <a:spcPts val="0"/>
              </a:spcAft>
              <a:buSzPts val="2000"/>
              <a:buNone/>
              <a:defRPr sz="2000"/>
            </a:lvl6pPr>
            <a:lvl7pPr lvl="6">
              <a:spcBef>
                <a:spcPts val="0"/>
              </a:spcBef>
              <a:spcAft>
                <a:spcPts val="0"/>
              </a:spcAft>
              <a:buSzPts val="2000"/>
              <a:buNone/>
              <a:defRPr sz="2000"/>
            </a:lvl7pPr>
            <a:lvl8pPr lvl="7">
              <a:spcBef>
                <a:spcPts val="0"/>
              </a:spcBef>
              <a:spcAft>
                <a:spcPts val="0"/>
              </a:spcAft>
              <a:buSzPts val="2000"/>
              <a:buNone/>
              <a:defRPr sz="2000"/>
            </a:lvl8pPr>
            <a:lvl9pPr lvl="8">
              <a:spcBef>
                <a:spcPts val="0"/>
              </a:spcBef>
              <a:spcAft>
                <a:spcPts val="0"/>
              </a:spcAft>
              <a:buSzPts val="2000"/>
              <a:buNone/>
              <a:defRPr sz="2000"/>
            </a:lvl9pPr>
          </a:lstStyle>
          <a:p/>
        </p:txBody>
      </p:sp>
      <p:sp>
        <p:nvSpPr>
          <p:cNvPr id="55" name="Google Shape;55;p13"/>
          <p:cNvSpPr txBox="1"/>
          <p:nvPr>
            <p:ph idx="3" type="subTitle"/>
          </p:nvPr>
        </p:nvSpPr>
        <p:spPr>
          <a:xfrm>
            <a:off x="4406650" y="3425570"/>
            <a:ext cx="4409700" cy="542700"/>
          </a:xfrm>
          <a:prstGeom prst="rect">
            <a:avLst/>
          </a:prstGeom>
        </p:spPr>
        <p:txBody>
          <a:bodyPr anchorCtr="0" anchor="t" bIns="91425" lIns="91425" spcFirstLastPara="1" rIns="91425" wrap="square" tIns="91425">
            <a:noAutofit/>
          </a:bodyPr>
          <a:lstStyle>
            <a:lvl1pPr lvl="0">
              <a:spcBef>
                <a:spcPts val="0"/>
              </a:spcBef>
              <a:spcAft>
                <a:spcPts val="0"/>
              </a:spcAft>
              <a:buSzPts val="2000"/>
              <a:buNone/>
              <a:defRPr sz="2000"/>
            </a:lvl1pPr>
            <a:lvl2pPr lvl="1">
              <a:spcBef>
                <a:spcPts val="0"/>
              </a:spcBef>
              <a:spcAft>
                <a:spcPts val="0"/>
              </a:spcAft>
              <a:buSzPts val="2000"/>
              <a:buNone/>
              <a:defRPr sz="2000"/>
            </a:lvl2pPr>
            <a:lvl3pPr lvl="2">
              <a:spcBef>
                <a:spcPts val="0"/>
              </a:spcBef>
              <a:spcAft>
                <a:spcPts val="0"/>
              </a:spcAft>
              <a:buSzPts val="2000"/>
              <a:buNone/>
              <a:defRPr sz="2000"/>
            </a:lvl3pPr>
            <a:lvl4pPr lvl="3">
              <a:spcBef>
                <a:spcPts val="0"/>
              </a:spcBef>
              <a:spcAft>
                <a:spcPts val="0"/>
              </a:spcAft>
              <a:buSzPts val="2000"/>
              <a:buNone/>
              <a:defRPr sz="2000"/>
            </a:lvl4pPr>
            <a:lvl5pPr lvl="4">
              <a:spcBef>
                <a:spcPts val="0"/>
              </a:spcBef>
              <a:spcAft>
                <a:spcPts val="0"/>
              </a:spcAft>
              <a:buSzPts val="2000"/>
              <a:buNone/>
              <a:defRPr sz="2000"/>
            </a:lvl5pPr>
            <a:lvl6pPr lvl="5">
              <a:spcBef>
                <a:spcPts val="0"/>
              </a:spcBef>
              <a:spcAft>
                <a:spcPts val="0"/>
              </a:spcAft>
              <a:buSzPts val="2000"/>
              <a:buNone/>
              <a:defRPr sz="2000"/>
            </a:lvl6pPr>
            <a:lvl7pPr lvl="6">
              <a:spcBef>
                <a:spcPts val="0"/>
              </a:spcBef>
              <a:spcAft>
                <a:spcPts val="0"/>
              </a:spcAft>
              <a:buSzPts val="2000"/>
              <a:buNone/>
              <a:defRPr sz="2000"/>
            </a:lvl7pPr>
            <a:lvl8pPr lvl="7">
              <a:spcBef>
                <a:spcPts val="0"/>
              </a:spcBef>
              <a:spcAft>
                <a:spcPts val="0"/>
              </a:spcAft>
              <a:buSzPts val="2000"/>
              <a:buNone/>
              <a:defRPr sz="2000"/>
            </a:lvl8pPr>
            <a:lvl9pPr lvl="8">
              <a:spcBef>
                <a:spcPts val="0"/>
              </a:spcBef>
              <a:spcAft>
                <a:spcPts val="0"/>
              </a:spcAft>
              <a:buSzPts val="2000"/>
              <a:buNone/>
              <a:defRPr sz="2000"/>
            </a:lvl9pPr>
          </a:lstStyle>
          <a:p/>
        </p:txBody>
      </p:sp>
      <p:sp>
        <p:nvSpPr>
          <p:cNvPr id="56" name="Google Shape;56;p13"/>
          <p:cNvSpPr txBox="1"/>
          <p:nvPr>
            <p:ph idx="4" type="subTitle"/>
          </p:nvPr>
        </p:nvSpPr>
        <p:spPr>
          <a:xfrm>
            <a:off x="4406650" y="1909660"/>
            <a:ext cx="4409700" cy="542700"/>
          </a:xfrm>
          <a:prstGeom prst="rect">
            <a:avLst/>
          </a:prstGeom>
        </p:spPr>
        <p:txBody>
          <a:bodyPr anchorCtr="0" anchor="t" bIns="91425" lIns="91425" spcFirstLastPara="1" rIns="91425" wrap="square" tIns="91425">
            <a:noAutofit/>
          </a:bodyPr>
          <a:lstStyle>
            <a:lvl1pPr lvl="0">
              <a:spcBef>
                <a:spcPts val="0"/>
              </a:spcBef>
              <a:spcAft>
                <a:spcPts val="0"/>
              </a:spcAft>
              <a:buSzPts val="2000"/>
              <a:buNone/>
              <a:defRPr sz="2000"/>
            </a:lvl1pPr>
            <a:lvl2pPr lvl="1">
              <a:spcBef>
                <a:spcPts val="0"/>
              </a:spcBef>
              <a:spcAft>
                <a:spcPts val="0"/>
              </a:spcAft>
              <a:buSzPts val="2000"/>
              <a:buNone/>
              <a:defRPr sz="2000"/>
            </a:lvl2pPr>
            <a:lvl3pPr lvl="2">
              <a:spcBef>
                <a:spcPts val="0"/>
              </a:spcBef>
              <a:spcAft>
                <a:spcPts val="0"/>
              </a:spcAft>
              <a:buSzPts val="2000"/>
              <a:buNone/>
              <a:defRPr sz="2000"/>
            </a:lvl3pPr>
            <a:lvl4pPr lvl="3">
              <a:spcBef>
                <a:spcPts val="0"/>
              </a:spcBef>
              <a:spcAft>
                <a:spcPts val="0"/>
              </a:spcAft>
              <a:buSzPts val="2000"/>
              <a:buNone/>
              <a:defRPr sz="2000"/>
            </a:lvl4pPr>
            <a:lvl5pPr lvl="4">
              <a:spcBef>
                <a:spcPts val="0"/>
              </a:spcBef>
              <a:spcAft>
                <a:spcPts val="0"/>
              </a:spcAft>
              <a:buSzPts val="2000"/>
              <a:buNone/>
              <a:defRPr sz="2000"/>
            </a:lvl5pPr>
            <a:lvl6pPr lvl="5">
              <a:spcBef>
                <a:spcPts val="0"/>
              </a:spcBef>
              <a:spcAft>
                <a:spcPts val="0"/>
              </a:spcAft>
              <a:buSzPts val="2000"/>
              <a:buNone/>
              <a:defRPr sz="2000"/>
            </a:lvl6pPr>
            <a:lvl7pPr lvl="6">
              <a:spcBef>
                <a:spcPts val="0"/>
              </a:spcBef>
              <a:spcAft>
                <a:spcPts val="0"/>
              </a:spcAft>
              <a:buSzPts val="2000"/>
              <a:buNone/>
              <a:defRPr sz="2000"/>
            </a:lvl7pPr>
            <a:lvl8pPr lvl="7">
              <a:spcBef>
                <a:spcPts val="0"/>
              </a:spcBef>
              <a:spcAft>
                <a:spcPts val="0"/>
              </a:spcAft>
              <a:buSzPts val="2000"/>
              <a:buNone/>
              <a:defRPr sz="2000"/>
            </a:lvl8pPr>
            <a:lvl9pPr lvl="8">
              <a:spcBef>
                <a:spcPts val="0"/>
              </a:spcBef>
              <a:spcAft>
                <a:spcPts val="0"/>
              </a:spcAft>
              <a:buSzPts val="2000"/>
              <a:buNone/>
              <a:defRPr sz="2000"/>
            </a:lvl9pPr>
          </a:lstStyle>
          <a:p/>
        </p:txBody>
      </p:sp>
      <p:sp>
        <p:nvSpPr>
          <p:cNvPr id="57" name="Google Shape;57;p13"/>
          <p:cNvSpPr txBox="1"/>
          <p:nvPr>
            <p:ph idx="5" type="subTitle"/>
          </p:nvPr>
        </p:nvSpPr>
        <p:spPr>
          <a:xfrm>
            <a:off x="4406650" y="4183525"/>
            <a:ext cx="4409700" cy="542700"/>
          </a:xfrm>
          <a:prstGeom prst="rect">
            <a:avLst/>
          </a:prstGeom>
        </p:spPr>
        <p:txBody>
          <a:bodyPr anchorCtr="0" anchor="t" bIns="91425" lIns="91425" spcFirstLastPara="1" rIns="91425" wrap="square" tIns="91425">
            <a:noAutofit/>
          </a:bodyPr>
          <a:lstStyle>
            <a:lvl1pPr lvl="0">
              <a:spcBef>
                <a:spcPts val="0"/>
              </a:spcBef>
              <a:spcAft>
                <a:spcPts val="0"/>
              </a:spcAft>
              <a:buSzPts val="2000"/>
              <a:buNone/>
              <a:defRPr sz="2000"/>
            </a:lvl1pPr>
            <a:lvl2pPr lvl="1">
              <a:spcBef>
                <a:spcPts val="0"/>
              </a:spcBef>
              <a:spcAft>
                <a:spcPts val="0"/>
              </a:spcAft>
              <a:buSzPts val="2000"/>
              <a:buNone/>
              <a:defRPr sz="2000"/>
            </a:lvl2pPr>
            <a:lvl3pPr lvl="2">
              <a:spcBef>
                <a:spcPts val="0"/>
              </a:spcBef>
              <a:spcAft>
                <a:spcPts val="0"/>
              </a:spcAft>
              <a:buSzPts val="2000"/>
              <a:buNone/>
              <a:defRPr sz="2000"/>
            </a:lvl3pPr>
            <a:lvl4pPr lvl="3">
              <a:spcBef>
                <a:spcPts val="0"/>
              </a:spcBef>
              <a:spcAft>
                <a:spcPts val="0"/>
              </a:spcAft>
              <a:buSzPts val="2000"/>
              <a:buNone/>
              <a:defRPr sz="2000"/>
            </a:lvl4pPr>
            <a:lvl5pPr lvl="4">
              <a:spcBef>
                <a:spcPts val="0"/>
              </a:spcBef>
              <a:spcAft>
                <a:spcPts val="0"/>
              </a:spcAft>
              <a:buSzPts val="2000"/>
              <a:buNone/>
              <a:defRPr sz="2000"/>
            </a:lvl5pPr>
            <a:lvl6pPr lvl="5">
              <a:spcBef>
                <a:spcPts val="0"/>
              </a:spcBef>
              <a:spcAft>
                <a:spcPts val="0"/>
              </a:spcAft>
              <a:buSzPts val="2000"/>
              <a:buNone/>
              <a:defRPr sz="2000"/>
            </a:lvl6pPr>
            <a:lvl7pPr lvl="6">
              <a:spcBef>
                <a:spcPts val="0"/>
              </a:spcBef>
              <a:spcAft>
                <a:spcPts val="0"/>
              </a:spcAft>
              <a:buSzPts val="2000"/>
              <a:buNone/>
              <a:defRPr sz="2000"/>
            </a:lvl7pPr>
            <a:lvl8pPr lvl="7">
              <a:spcBef>
                <a:spcPts val="0"/>
              </a:spcBef>
              <a:spcAft>
                <a:spcPts val="0"/>
              </a:spcAft>
              <a:buSzPts val="2000"/>
              <a:buNone/>
              <a:defRPr sz="2000"/>
            </a:lvl8pPr>
            <a:lvl9pPr lvl="8">
              <a:spcBef>
                <a:spcPts val="0"/>
              </a:spcBef>
              <a:spcAft>
                <a:spcPts val="0"/>
              </a:spcAft>
              <a:buSzPts val="2000"/>
              <a:buNone/>
              <a:defRPr sz="2000"/>
            </a:lvl9pPr>
          </a:lstStyle>
          <a:p/>
        </p:txBody>
      </p:sp>
      <p:sp>
        <p:nvSpPr>
          <p:cNvPr id="58" name="Google Shape;58;p13"/>
          <p:cNvSpPr txBox="1"/>
          <p:nvPr>
            <p:ph idx="6" type="subTitle"/>
          </p:nvPr>
        </p:nvSpPr>
        <p:spPr>
          <a:xfrm>
            <a:off x="4406650" y="2667615"/>
            <a:ext cx="4409700" cy="542700"/>
          </a:xfrm>
          <a:prstGeom prst="rect">
            <a:avLst/>
          </a:prstGeom>
        </p:spPr>
        <p:txBody>
          <a:bodyPr anchorCtr="0" anchor="t" bIns="91425" lIns="91425" spcFirstLastPara="1" rIns="91425" wrap="square" tIns="91425">
            <a:noAutofit/>
          </a:bodyPr>
          <a:lstStyle>
            <a:lvl1pPr lvl="0">
              <a:spcBef>
                <a:spcPts val="0"/>
              </a:spcBef>
              <a:spcAft>
                <a:spcPts val="0"/>
              </a:spcAft>
              <a:buSzPts val="2000"/>
              <a:buNone/>
              <a:defRPr sz="2000"/>
            </a:lvl1pPr>
            <a:lvl2pPr lvl="1">
              <a:spcBef>
                <a:spcPts val="0"/>
              </a:spcBef>
              <a:spcAft>
                <a:spcPts val="0"/>
              </a:spcAft>
              <a:buSzPts val="2000"/>
              <a:buNone/>
              <a:defRPr sz="2000"/>
            </a:lvl2pPr>
            <a:lvl3pPr lvl="2">
              <a:spcBef>
                <a:spcPts val="0"/>
              </a:spcBef>
              <a:spcAft>
                <a:spcPts val="0"/>
              </a:spcAft>
              <a:buSzPts val="2000"/>
              <a:buNone/>
              <a:defRPr sz="2000"/>
            </a:lvl3pPr>
            <a:lvl4pPr lvl="3">
              <a:spcBef>
                <a:spcPts val="0"/>
              </a:spcBef>
              <a:spcAft>
                <a:spcPts val="0"/>
              </a:spcAft>
              <a:buSzPts val="2000"/>
              <a:buNone/>
              <a:defRPr sz="2000"/>
            </a:lvl4pPr>
            <a:lvl5pPr lvl="4">
              <a:spcBef>
                <a:spcPts val="0"/>
              </a:spcBef>
              <a:spcAft>
                <a:spcPts val="0"/>
              </a:spcAft>
              <a:buSzPts val="2000"/>
              <a:buNone/>
              <a:defRPr sz="2000"/>
            </a:lvl5pPr>
            <a:lvl6pPr lvl="5">
              <a:spcBef>
                <a:spcPts val="0"/>
              </a:spcBef>
              <a:spcAft>
                <a:spcPts val="0"/>
              </a:spcAft>
              <a:buSzPts val="2000"/>
              <a:buNone/>
              <a:defRPr sz="2000"/>
            </a:lvl6pPr>
            <a:lvl7pPr lvl="6">
              <a:spcBef>
                <a:spcPts val="0"/>
              </a:spcBef>
              <a:spcAft>
                <a:spcPts val="0"/>
              </a:spcAft>
              <a:buSzPts val="2000"/>
              <a:buNone/>
              <a:defRPr sz="2000"/>
            </a:lvl7pPr>
            <a:lvl8pPr lvl="7">
              <a:spcBef>
                <a:spcPts val="0"/>
              </a:spcBef>
              <a:spcAft>
                <a:spcPts val="0"/>
              </a:spcAft>
              <a:buSzPts val="2000"/>
              <a:buNone/>
              <a:defRPr sz="2000"/>
            </a:lvl8pPr>
            <a:lvl9pPr lvl="8">
              <a:spcBef>
                <a:spcPts val="0"/>
              </a:spcBef>
              <a:spcAft>
                <a:spcPts val="0"/>
              </a:spcAft>
              <a:buSzPts val="2000"/>
              <a:buNone/>
              <a:defRPr sz="2000"/>
            </a:lvl9pPr>
          </a:lstStyle>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body and image">
  <p:cSld name="CUSTOM_8_1">
    <p:spTree>
      <p:nvGrpSpPr>
        <p:cNvPr id="59" name="Shape 59"/>
        <p:cNvGrpSpPr/>
        <p:nvPr/>
      </p:nvGrpSpPr>
      <p:grpSpPr>
        <a:xfrm>
          <a:off x="0" y="0"/>
          <a:ext cx="0" cy="0"/>
          <a:chOff x="0" y="0"/>
          <a:chExt cx="0" cy="0"/>
        </a:xfrm>
      </p:grpSpPr>
      <p:sp>
        <p:nvSpPr>
          <p:cNvPr id="60" name="Google Shape;60;p14"/>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lvl1pPr lvl="0">
              <a:spcBef>
                <a:spcPts val="0"/>
              </a:spcBef>
              <a:spcAft>
                <a:spcPts val="0"/>
              </a:spcAft>
              <a:buSzPts val="36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61" name="Google Shape;61;p14"/>
          <p:cNvSpPr txBox="1"/>
          <p:nvPr>
            <p:ph idx="1" type="body"/>
          </p:nvPr>
        </p:nvSpPr>
        <p:spPr>
          <a:xfrm>
            <a:off x="311700" y="1152475"/>
            <a:ext cx="4473900" cy="3416400"/>
          </a:xfrm>
          <a:prstGeom prst="rect">
            <a:avLst/>
          </a:prstGeom>
        </p:spPr>
        <p:txBody>
          <a:bodyPr anchorCtr="0" anchor="t" bIns="91425" lIns="91425" spcFirstLastPara="1" rIns="91425" wrap="square" tIns="91425">
            <a:noAutofit/>
          </a:bodyPr>
          <a:lstStyle>
            <a:lvl1pPr indent="-323850" lvl="0" marL="457200">
              <a:spcBef>
                <a:spcPts val="0"/>
              </a:spcBef>
              <a:spcAft>
                <a:spcPts val="0"/>
              </a:spcAft>
              <a:buSzPts val="1500"/>
              <a:buChar char="●"/>
              <a:defRPr/>
            </a:lvl1pPr>
            <a:lvl2pPr indent="-317500" lvl="1" marL="914400">
              <a:spcBef>
                <a:spcPts val="0"/>
              </a:spcBef>
              <a:spcAft>
                <a:spcPts val="0"/>
              </a:spcAft>
              <a:buSzPts val="1400"/>
              <a:buChar char="○"/>
              <a:defRPr/>
            </a:lvl2pPr>
            <a:lvl3pPr indent="-311150" lvl="2" marL="1371600">
              <a:spcBef>
                <a:spcPts val="0"/>
              </a:spcBef>
              <a:spcAft>
                <a:spcPts val="0"/>
              </a:spcAft>
              <a:buSzPts val="1300"/>
              <a:buChar char="■"/>
              <a:defRPr/>
            </a:lvl3pPr>
            <a:lvl4pPr indent="-304800" lvl="3" marL="1828800">
              <a:spcBef>
                <a:spcPts val="0"/>
              </a:spcBef>
              <a:spcAft>
                <a:spcPts val="0"/>
              </a:spcAft>
              <a:buSzPts val="1200"/>
              <a:buChar char="●"/>
              <a:defRPr/>
            </a:lvl4pPr>
            <a:lvl5pPr indent="-298450" lvl="4" marL="2286000">
              <a:spcBef>
                <a:spcPts val="0"/>
              </a:spcBef>
              <a:spcAft>
                <a:spcPts val="0"/>
              </a:spcAft>
              <a:buSzPts val="1100"/>
              <a:buChar char="○"/>
              <a:defRPr/>
            </a:lvl5pPr>
            <a:lvl6pPr indent="-292100" lvl="5" marL="2743200">
              <a:spcBef>
                <a:spcPts val="0"/>
              </a:spcBef>
              <a:spcAft>
                <a:spcPts val="0"/>
              </a:spcAft>
              <a:buSzPts val="1000"/>
              <a:buChar char="■"/>
              <a:defRPr/>
            </a:lvl6pPr>
            <a:lvl7pPr indent="-285750" lvl="6" marL="3200400">
              <a:spcBef>
                <a:spcPts val="0"/>
              </a:spcBef>
              <a:spcAft>
                <a:spcPts val="0"/>
              </a:spcAft>
              <a:buSzPts val="900"/>
              <a:buChar char="●"/>
              <a:defRPr/>
            </a:lvl7pPr>
            <a:lvl8pPr indent="-279400" lvl="7" marL="3657600">
              <a:spcBef>
                <a:spcPts val="0"/>
              </a:spcBef>
              <a:spcAft>
                <a:spcPts val="0"/>
              </a:spcAft>
              <a:buSzPts val="800"/>
              <a:buChar char="○"/>
              <a:defRPr/>
            </a:lvl8pPr>
            <a:lvl9pPr indent="-273050" lvl="8" marL="4114800">
              <a:spcBef>
                <a:spcPts val="0"/>
              </a:spcBef>
              <a:spcAft>
                <a:spcPts val="0"/>
              </a:spcAft>
              <a:buSzPts val="700"/>
              <a:buChar char="■"/>
              <a:defRPr/>
            </a:lvl9pPr>
          </a:lstStyle>
          <a:p/>
        </p:txBody>
      </p:sp>
      <p:sp>
        <p:nvSpPr>
          <p:cNvPr id="62" name="Google Shape;62;p14"/>
          <p:cNvSpPr/>
          <p:nvPr>
            <p:ph idx="2" type="pic"/>
          </p:nvPr>
        </p:nvSpPr>
        <p:spPr>
          <a:xfrm>
            <a:off x="4992024" y="1152775"/>
            <a:ext cx="3840300" cy="3416400"/>
          </a:xfrm>
          <a:prstGeom prst="rect">
            <a:avLst/>
          </a:prstGeom>
          <a:noFill/>
          <a:ln>
            <a:noFill/>
          </a:ln>
        </p:spPr>
      </p:sp>
      <p:sp>
        <p:nvSpPr>
          <p:cNvPr id="63" name="Google Shape;63;p14"/>
          <p:cNvSpPr txBox="1"/>
          <p:nvPr>
            <p:ph idx="12" type="sldNum"/>
          </p:nvPr>
        </p:nvSpPr>
        <p:spPr>
          <a:xfrm>
            <a:off x="8472458" y="4663217"/>
            <a:ext cx="548700" cy="393600"/>
          </a:xfrm>
          <a:prstGeom prst="rect">
            <a:avLst/>
          </a:prstGeom>
        </p:spPr>
        <p:txBody>
          <a:bodyPr anchorCtr="0" anchor="t"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big ideas">
  <p:cSld name="CUSTOM_1_1">
    <p:spTree>
      <p:nvGrpSpPr>
        <p:cNvPr id="64" name="Shape 64"/>
        <p:cNvGrpSpPr/>
        <p:nvPr/>
      </p:nvGrpSpPr>
      <p:grpSpPr>
        <a:xfrm>
          <a:off x="0" y="0"/>
          <a:ext cx="0" cy="0"/>
          <a:chOff x="0" y="0"/>
          <a:chExt cx="0" cy="0"/>
        </a:xfrm>
      </p:grpSpPr>
      <p:sp>
        <p:nvSpPr>
          <p:cNvPr id="65" name="Google Shape;65;p15"/>
          <p:cNvSpPr txBox="1"/>
          <p:nvPr>
            <p:ph idx="12" type="sldNum"/>
          </p:nvPr>
        </p:nvSpPr>
        <p:spPr>
          <a:xfrm>
            <a:off x="8472458" y="4663217"/>
            <a:ext cx="548700" cy="393600"/>
          </a:xfrm>
          <a:prstGeom prst="rect">
            <a:avLst/>
          </a:prstGeom>
        </p:spPr>
        <p:txBody>
          <a:bodyPr anchorCtr="0" anchor="t"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
        <p:nvSpPr>
          <p:cNvPr id="66" name="Google Shape;66;p15"/>
          <p:cNvSpPr txBox="1"/>
          <p:nvPr>
            <p:ph type="title"/>
          </p:nvPr>
        </p:nvSpPr>
        <p:spPr>
          <a:xfrm>
            <a:off x="483175" y="450025"/>
            <a:ext cx="8184600" cy="758100"/>
          </a:xfrm>
          <a:prstGeom prst="rect">
            <a:avLst/>
          </a:prstGeom>
        </p:spPr>
        <p:txBody>
          <a:bodyPr anchorCtr="0" anchor="ctr" bIns="91425" lIns="91425" spcFirstLastPara="1" rIns="91425" wrap="square" tIns="91425">
            <a:noAutofit/>
          </a:bodyPr>
          <a:lstStyle>
            <a:lvl1pPr lvl="0">
              <a:spcBef>
                <a:spcPts val="0"/>
              </a:spcBef>
              <a:spcAft>
                <a:spcPts val="0"/>
              </a:spcAft>
              <a:buSzPts val="3000"/>
              <a:buNone/>
              <a:defRPr sz="3000"/>
            </a:lvl1pPr>
            <a:lvl2pPr lvl="1">
              <a:spcBef>
                <a:spcPts val="0"/>
              </a:spcBef>
              <a:spcAft>
                <a:spcPts val="0"/>
              </a:spcAft>
              <a:buSzPts val="3000"/>
              <a:buNone/>
              <a:defRPr sz="3000"/>
            </a:lvl2pPr>
            <a:lvl3pPr lvl="2">
              <a:spcBef>
                <a:spcPts val="0"/>
              </a:spcBef>
              <a:spcAft>
                <a:spcPts val="0"/>
              </a:spcAft>
              <a:buSzPts val="3000"/>
              <a:buNone/>
              <a:defRPr sz="3000"/>
            </a:lvl3pPr>
            <a:lvl4pPr lvl="3">
              <a:spcBef>
                <a:spcPts val="0"/>
              </a:spcBef>
              <a:spcAft>
                <a:spcPts val="0"/>
              </a:spcAft>
              <a:buSzPts val="3000"/>
              <a:buNone/>
              <a:defRPr sz="3000"/>
            </a:lvl4pPr>
            <a:lvl5pPr lvl="4">
              <a:spcBef>
                <a:spcPts val="0"/>
              </a:spcBef>
              <a:spcAft>
                <a:spcPts val="0"/>
              </a:spcAft>
              <a:buSzPts val="3000"/>
              <a:buNone/>
              <a:defRPr sz="3000"/>
            </a:lvl5pPr>
            <a:lvl6pPr lvl="5">
              <a:spcBef>
                <a:spcPts val="0"/>
              </a:spcBef>
              <a:spcAft>
                <a:spcPts val="0"/>
              </a:spcAft>
              <a:buSzPts val="3000"/>
              <a:buNone/>
              <a:defRPr sz="3000"/>
            </a:lvl6pPr>
            <a:lvl7pPr lvl="6">
              <a:spcBef>
                <a:spcPts val="0"/>
              </a:spcBef>
              <a:spcAft>
                <a:spcPts val="0"/>
              </a:spcAft>
              <a:buSzPts val="3000"/>
              <a:buNone/>
              <a:defRPr sz="3000"/>
            </a:lvl7pPr>
            <a:lvl8pPr lvl="7">
              <a:spcBef>
                <a:spcPts val="0"/>
              </a:spcBef>
              <a:spcAft>
                <a:spcPts val="0"/>
              </a:spcAft>
              <a:buSzPts val="3000"/>
              <a:buNone/>
              <a:defRPr sz="3000"/>
            </a:lvl8pPr>
            <a:lvl9pPr lvl="8">
              <a:spcBef>
                <a:spcPts val="0"/>
              </a:spcBef>
              <a:spcAft>
                <a:spcPts val="0"/>
              </a:spcAft>
              <a:buSzPts val="3000"/>
              <a:buNone/>
              <a:defRPr sz="3000"/>
            </a:lvl9pPr>
          </a:lstStyle>
          <a:p/>
        </p:txBody>
      </p:sp>
      <p:sp>
        <p:nvSpPr>
          <p:cNvPr id="67" name="Google Shape;67;p15"/>
          <p:cNvSpPr txBox="1"/>
          <p:nvPr>
            <p:ph idx="1" type="body"/>
          </p:nvPr>
        </p:nvSpPr>
        <p:spPr>
          <a:xfrm>
            <a:off x="483150" y="2237788"/>
            <a:ext cx="3619800" cy="2373600"/>
          </a:xfrm>
          <a:prstGeom prst="rect">
            <a:avLst/>
          </a:prstGeom>
        </p:spPr>
        <p:txBody>
          <a:bodyPr anchorCtr="0" anchor="t" bIns="91425" lIns="91425" spcFirstLastPara="1" rIns="91425" wrap="square" tIns="91425">
            <a:noAutofit/>
          </a:bodyPr>
          <a:lstStyle>
            <a:lvl1pPr indent="-323850" lvl="0" marL="457200">
              <a:spcBef>
                <a:spcPts val="0"/>
              </a:spcBef>
              <a:spcAft>
                <a:spcPts val="0"/>
              </a:spcAft>
              <a:buSzPts val="1500"/>
              <a:buChar char="●"/>
              <a:defRPr/>
            </a:lvl1pPr>
            <a:lvl2pPr indent="-317500" lvl="1" marL="914400">
              <a:spcBef>
                <a:spcPts val="0"/>
              </a:spcBef>
              <a:spcAft>
                <a:spcPts val="0"/>
              </a:spcAft>
              <a:buSzPts val="1400"/>
              <a:buChar char="○"/>
              <a:defRPr/>
            </a:lvl2pPr>
            <a:lvl3pPr indent="-311150" lvl="2" marL="1371600">
              <a:spcBef>
                <a:spcPts val="0"/>
              </a:spcBef>
              <a:spcAft>
                <a:spcPts val="0"/>
              </a:spcAft>
              <a:buSzPts val="1300"/>
              <a:buChar char="■"/>
              <a:defRPr/>
            </a:lvl3pPr>
            <a:lvl4pPr indent="-304800" lvl="3" marL="1828800">
              <a:spcBef>
                <a:spcPts val="0"/>
              </a:spcBef>
              <a:spcAft>
                <a:spcPts val="0"/>
              </a:spcAft>
              <a:buSzPts val="1200"/>
              <a:buChar char="●"/>
              <a:defRPr/>
            </a:lvl4pPr>
            <a:lvl5pPr indent="-298450" lvl="4" marL="2286000">
              <a:spcBef>
                <a:spcPts val="0"/>
              </a:spcBef>
              <a:spcAft>
                <a:spcPts val="0"/>
              </a:spcAft>
              <a:buSzPts val="1100"/>
              <a:buChar char="○"/>
              <a:defRPr/>
            </a:lvl5pPr>
            <a:lvl6pPr indent="-292100" lvl="5" marL="2743200">
              <a:spcBef>
                <a:spcPts val="0"/>
              </a:spcBef>
              <a:spcAft>
                <a:spcPts val="0"/>
              </a:spcAft>
              <a:buSzPts val="1000"/>
              <a:buChar char="■"/>
              <a:defRPr/>
            </a:lvl6pPr>
            <a:lvl7pPr indent="-285750" lvl="6" marL="3200400">
              <a:spcBef>
                <a:spcPts val="0"/>
              </a:spcBef>
              <a:spcAft>
                <a:spcPts val="0"/>
              </a:spcAft>
              <a:buSzPts val="900"/>
              <a:buChar char="●"/>
              <a:defRPr/>
            </a:lvl7pPr>
            <a:lvl8pPr indent="-279400" lvl="7" marL="3657600">
              <a:spcBef>
                <a:spcPts val="0"/>
              </a:spcBef>
              <a:spcAft>
                <a:spcPts val="0"/>
              </a:spcAft>
              <a:buSzPts val="800"/>
              <a:buChar char="○"/>
              <a:defRPr/>
            </a:lvl8pPr>
            <a:lvl9pPr indent="-273050" lvl="8" marL="4114800">
              <a:spcBef>
                <a:spcPts val="0"/>
              </a:spcBef>
              <a:spcAft>
                <a:spcPts val="0"/>
              </a:spcAft>
              <a:buSzPts val="700"/>
              <a:buChar char="■"/>
              <a:defRPr/>
            </a:lvl9pPr>
          </a:lstStyle>
          <a:p/>
        </p:txBody>
      </p:sp>
      <p:sp>
        <p:nvSpPr>
          <p:cNvPr id="68" name="Google Shape;68;p15"/>
          <p:cNvSpPr txBox="1"/>
          <p:nvPr>
            <p:ph idx="2" type="body"/>
          </p:nvPr>
        </p:nvSpPr>
        <p:spPr>
          <a:xfrm>
            <a:off x="5048000" y="2237788"/>
            <a:ext cx="3619800" cy="2373600"/>
          </a:xfrm>
          <a:prstGeom prst="rect">
            <a:avLst/>
          </a:prstGeom>
        </p:spPr>
        <p:txBody>
          <a:bodyPr anchorCtr="0" anchor="t" bIns="91425" lIns="91425" spcFirstLastPara="1" rIns="91425" wrap="square" tIns="91425">
            <a:noAutofit/>
          </a:bodyPr>
          <a:lstStyle>
            <a:lvl1pPr indent="-323850" lvl="0" marL="457200">
              <a:spcBef>
                <a:spcPts val="0"/>
              </a:spcBef>
              <a:spcAft>
                <a:spcPts val="0"/>
              </a:spcAft>
              <a:buSzPts val="1500"/>
              <a:buChar char="●"/>
              <a:defRPr/>
            </a:lvl1pPr>
            <a:lvl2pPr indent="-317500" lvl="1" marL="914400">
              <a:spcBef>
                <a:spcPts val="0"/>
              </a:spcBef>
              <a:spcAft>
                <a:spcPts val="0"/>
              </a:spcAft>
              <a:buSzPts val="1400"/>
              <a:buChar char="○"/>
              <a:defRPr/>
            </a:lvl2pPr>
            <a:lvl3pPr indent="-311150" lvl="2" marL="1371600">
              <a:spcBef>
                <a:spcPts val="0"/>
              </a:spcBef>
              <a:spcAft>
                <a:spcPts val="0"/>
              </a:spcAft>
              <a:buSzPts val="1300"/>
              <a:buChar char="■"/>
              <a:defRPr/>
            </a:lvl3pPr>
            <a:lvl4pPr indent="-304800" lvl="3" marL="1828800">
              <a:spcBef>
                <a:spcPts val="0"/>
              </a:spcBef>
              <a:spcAft>
                <a:spcPts val="0"/>
              </a:spcAft>
              <a:buSzPts val="1200"/>
              <a:buChar char="●"/>
              <a:defRPr/>
            </a:lvl4pPr>
            <a:lvl5pPr indent="-298450" lvl="4" marL="2286000">
              <a:spcBef>
                <a:spcPts val="0"/>
              </a:spcBef>
              <a:spcAft>
                <a:spcPts val="0"/>
              </a:spcAft>
              <a:buSzPts val="1100"/>
              <a:buChar char="○"/>
              <a:defRPr/>
            </a:lvl5pPr>
            <a:lvl6pPr indent="-292100" lvl="5" marL="2743200">
              <a:spcBef>
                <a:spcPts val="0"/>
              </a:spcBef>
              <a:spcAft>
                <a:spcPts val="0"/>
              </a:spcAft>
              <a:buSzPts val="1000"/>
              <a:buChar char="■"/>
              <a:defRPr/>
            </a:lvl6pPr>
            <a:lvl7pPr indent="-285750" lvl="6" marL="3200400">
              <a:spcBef>
                <a:spcPts val="0"/>
              </a:spcBef>
              <a:spcAft>
                <a:spcPts val="0"/>
              </a:spcAft>
              <a:buSzPts val="900"/>
              <a:buChar char="●"/>
              <a:defRPr/>
            </a:lvl7pPr>
            <a:lvl8pPr indent="-279400" lvl="7" marL="3657600">
              <a:spcBef>
                <a:spcPts val="0"/>
              </a:spcBef>
              <a:spcAft>
                <a:spcPts val="0"/>
              </a:spcAft>
              <a:buSzPts val="800"/>
              <a:buChar char="○"/>
              <a:defRPr/>
            </a:lvl8pPr>
            <a:lvl9pPr indent="-273050" lvl="8" marL="4114800">
              <a:spcBef>
                <a:spcPts val="0"/>
              </a:spcBef>
              <a:spcAft>
                <a:spcPts val="0"/>
              </a:spcAft>
              <a:buSzPts val="700"/>
              <a:buChar char="■"/>
              <a:defRPr/>
            </a:lvl9pPr>
          </a:lstStyle>
          <a:p/>
        </p:txBody>
      </p:sp>
      <p:sp>
        <p:nvSpPr>
          <p:cNvPr id="69" name="Google Shape;69;p15"/>
          <p:cNvSpPr txBox="1"/>
          <p:nvPr>
            <p:ph idx="3" type="subTitle"/>
          </p:nvPr>
        </p:nvSpPr>
        <p:spPr>
          <a:xfrm>
            <a:off x="483150" y="1336161"/>
            <a:ext cx="3619800" cy="542700"/>
          </a:xfrm>
          <a:prstGeom prst="rect">
            <a:avLst/>
          </a:prstGeom>
        </p:spPr>
        <p:txBody>
          <a:bodyPr anchorCtr="0" anchor="t" bIns="91425" lIns="91425" spcFirstLastPara="1" rIns="91425" wrap="square" tIns="91425">
            <a:noAutofit/>
          </a:bodyPr>
          <a:lstStyle>
            <a:lvl1pPr lvl="0">
              <a:spcBef>
                <a:spcPts val="0"/>
              </a:spcBef>
              <a:spcAft>
                <a:spcPts val="0"/>
              </a:spcAft>
              <a:buSzPts val="2000"/>
              <a:buNone/>
              <a:defRPr sz="2000"/>
            </a:lvl1pPr>
            <a:lvl2pPr lvl="1">
              <a:spcBef>
                <a:spcPts val="0"/>
              </a:spcBef>
              <a:spcAft>
                <a:spcPts val="0"/>
              </a:spcAft>
              <a:buSzPts val="2000"/>
              <a:buNone/>
              <a:defRPr sz="2000"/>
            </a:lvl2pPr>
            <a:lvl3pPr lvl="2">
              <a:spcBef>
                <a:spcPts val="0"/>
              </a:spcBef>
              <a:spcAft>
                <a:spcPts val="0"/>
              </a:spcAft>
              <a:buSzPts val="2000"/>
              <a:buNone/>
              <a:defRPr sz="2000"/>
            </a:lvl3pPr>
            <a:lvl4pPr lvl="3">
              <a:spcBef>
                <a:spcPts val="0"/>
              </a:spcBef>
              <a:spcAft>
                <a:spcPts val="0"/>
              </a:spcAft>
              <a:buSzPts val="2000"/>
              <a:buNone/>
              <a:defRPr sz="2000"/>
            </a:lvl4pPr>
            <a:lvl5pPr lvl="4">
              <a:spcBef>
                <a:spcPts val="0"/>
              </a:spcBef>
              <a:spcAft>
                <a:spcPts val="0"/>
              </a:spcAft>
              <a:buSzPts val="2000"/>
              <a:buNone/>
              <a:defRPr sz="2000"/>
            </a:lvl5pPr>
            <a:lvl6pPr lvl="5">
              <a:spcBef>
                <a:spcPts val="0"/>
              </a:spcBef>
              <a:spcAft>
                <a:spcPts val="0"/>
              </a:spcAft>
              <a:buSzPts val="2000"/>
              <a:buNone/>
              <a:defRPr sz="2000"/>
            </a:lvl6pPr>
            <a:lvl7pPr lvl="6">
              <a:spcBef>
                <a:spcPts val="0"/>
              </a:spcBef>
              <a:spcAft>
                <a:spcPts val="0"/>
              </a:spcAft>
              <a:buSzPts val="2000"/>
              <a:buNone/>
              <a:defRPr sz="2000"/>
            </a:lvl7pPr>
            <a:lvl8pPr lvl="7">
              <a:spcBef>
                <a:spcPts val="0"/>
              </a:spcBef>
              <a:spcAft>
                <a:spcPts val="0"/>
              </a:spcAft>
              <a:buSzPts val="2000"/>
              <a:buNone/>
              <a:defRPr sz="2000"/>
            </a:lvl8pPr>
            <a:lvl9pPr lvl="8">
              <a:spcBef>
                <a:spcPts val="0"/>
              </a:spcBef>
              <a:spcAft>
                <a:spcPts val="0"/>
              </a:spcAft>
              <a:buSzPts val="2000"/>
              <a:buNone/>
              <a:defRPr sz="2000"/>
            </a:lvl9pPr>
          </a:lstStyle>
          <a:p/>
        </p:txBody>
      </p:sp>
      <p:sp>
        <p:nvSpPr>
          <p:cNvPr id="70" name="Google Shape;70;p15"/>
          <p:cNvSpPr txBox="1"/>
          <p:nvPr>
            <p:ph idx="4" type="subTitle"/>
          </p:nvPr>
        </p:nvSpPr>
        <p:spPr>
          <a:xfrm>
            <a:off x="5048000" y="1336161"/>
            <a:ext cx="3619800" cy="542700"/>
          </a:xfrm>
          <a:prstGeom prst="rect">
            <a:avLst/>
          </a:prstGeom>
        </p:spPr>
        <p:txBody>
          <a:bodyPr anchorCtr="0" anchor="t" bIns="91425" lIns="91425" spcFirstLastPara="1" rIns="91425" wrap="square" tIns="91425">
            <a:noAutofit/>
          </a:bodyPr>
          <a:lstStyle>
            <a:lvl1pPr lvl="0">
              <a:spcBef>
                <a:spcPts val="0"/>
              </a:spcBef>
              <a:spcAft>
                <a:spcPts val="0"/>
              </a:spcAft>
              <a:buSzPts val="2000"/>
              <a:buNone/>
              <a:defRPr sz="2000"/>
            </a:lvl1pPr>
            <a:lvl2pPr lvl="1">
              <a:spcBef>
                <a:spcPts val="0"/>
              </a:spcBef>
              <a:spcAft>
                <a:spcPts val="0"/>
              </a:spcAft>
              <a:buSzPts val="2000"/>
              <a:buNone/>
              <a:defRPr sz="2000"/>
            </a:lvl2pPr>
            <a:lvl3pPr lvl="2">
              <a:spcBef>
                <a:spcPts val="0"/>
              </a:spcBef>
              <a:spcAft>
                <a:spcPts val="0"/>
              </a:spcAft>
              <a:buSzPts val="2000"/>
              <a:buNone/>
              <a:defRPr sz="2000"/>
            </a:lvl3pPr>
            <a:lvl4pPr lvl="3">
              <a:spcBef>
                <a:spcPts val="0"/>
              </a:spcBef>
              <a:spcAft>
                <a:spcPts val="0"/>
              </a:spcAft>
              <a:buSzPts val="2000"/>
              <a:buNone/>
              <a:defRPr sz="2000"/>
            </a:lvl4pPr>
            <a:lvl5pPr lvl="4">
              <a:spcBef>
                <a:spcPts val="0"/>
              </a:spcBef>
              <a:spcAft>
                <a:spcPts val="0"/>
              </a:spcAft>
              <a:buSzPts val="2000"/>
              <a:buNone/>
              <a:defRPr sz="2000"/>
            </a:lvl5pPr>
            <a:lvl6pPr lvl="5">
              <a:spcBef>
                <a:spcPts val="0"/>
              </a:spcBef>
              <a:spcAft>
                <a:spcPts val="0"/>
              </a:spcAft>
              <a:buSzPts val="2000"/>
              <a:buNone/>
              <a:defRPr sz="2000"/>
            </a:lvl6pPr>
            <a:lvl7pPr lvl="6">
              <a:spcBef>
                <a:spcPts val="0"/>
              </a:spcBef>
              <a:spcAft>
                <a:spcPts val="0"/>
              </a:spcAft>
              <a:buSzPts val="2000"/>
              <a:buNone/>
              <a:defRPr sz="2000"/>
            </a:lvl7pPr>
            <a:lvl8pPr lvl="7">
              <a:spcBef>
                <a:spcPts val="0"/>
              </a:spcBef>
              <a:spcAft>
                <a:spcPts val="0"/>
              </a:spcAft>
              <a:buSzPts val="2000"/>
              <a:buNone/>
              <a:defRPr sz="2000"/>
            </a:lvl8pPr>
            <a:lvl9pPr lvl="8">
              <a:spcBef>
                <a:spcPts val="0"/>
              </a:spcBef>
              <a:spcAft>
                <a:spcPts val="0"/>
              </a:spcAft>
              <a:buSzPts val="2000"/>
              <a:buNone/>
              <a:defRPr sz="2000"/>
            </a:lvl9pPr>
          </a:lstStyle>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hree big ideas">
  <p:cSld name="CUSTOM_2_2">
    <p:spTree>
      <p:nvGrpSpPr>
        <p:cNvPr id="71" name="Shape 71"/>
        <p:cNvGrpSpPr/>
        <p:nvPr/>
      </p:nvGrpSpPr>
      <p:grpSpPr>
        <a:xfrm>
          <a:off x="0" y="0"/>
          <a:ext cx="0" cy="0"/>
          <a:chOff x="0" y="0"/>
          <a:chExt cx="0" cy="0"/>
        </a:xfrm>
      </p:grpSpPr>
      <p:sp>
        <p:nvSpPr>
          <p:cNvPr id="72" name="Google Shape;72;p16"/>
          <p:cNvSpPr txBox="1"/>
          <p:nvPr>
            <p:ph idx="12" type="sldNum"/>
          </p:nvPr>
        </p:nvSpPr>
        <p:spPr>
          <a:xfrm>
            <a:off x="8472458" y="4663217"/>
            <a:ext cx="548700" cy="393600"/>
          </a:xfrm>
          <a:prstGeom prst="rect">
            <a:avLst/>
          </a:prstGeom>
        </p:spPr>
        <p:txBody>
          <a:bodyPr anchorCtr="0" anchor="t"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
        <p:nvSpPr>
          <p:cNvPr id="73" name="Google Shape;73;p16"/>
          <p:cNvSpPr txBox="1"/>
          <p:nvPr>
            <p:ph idx="1" type="body"/>
          </p:nvPr>
        </p:nvSpPr>
        <p:spPr>
          <a:xfrm>
            <a:off x="483175" y="2417500"/>
            <a:ext cx="2455500" cy="2373600"/>
          </a:xfrm>
          <a:prstGeom prst="rect">
            <a:avLst/>
          </a:prstGeom>
        </p:spPr>
        <p:txBody>
          <a:bodyPr anchorCtr="0" anchor="t" bIns="91425" lIns="91425" spcFirstLastPara="1" rIns="91425" wrap="square" tIns="91425">
            <a:noAutofit/>
          </a:bodyPr>
          <a:lstStyle>
            <a:lvl1pPr indent="-323850" lvl="0" marL="457200">
              <a:spcBef>
                <a:spcPts val="0"/>
              </a:spcBef>
              <a:spcAft>
                <a:spcPts val="0"/>
              </a:spcAft>
              <a:buSzPts val="1500"/>
              <a:buChar char="●"/>
              <a:defRPr/>
            </a:lvl1pPr>
            <a:lvl2pPr indent="-317500" lvl="1" marL="914400">
              <a:spcBef>
                <a:spcPts val="0"/>
              </a:spcBef>
              <a:spcAft>
                <a:spcPts val="0"/>
              </a:spcAft>
              <a:buSzPts val="1400"/>
              <a:buChar char="○"/>
              <a:defRPr/>
            </a:lvl2pPr>
            <a:lvl3pPr indent="-311150" lvl="2" marL="1371600">
              <a:spcBef>
                <a:spcPts val="0"/>
              </a:spcBef>
              <a:spcAft>
                <a:spcPts val="0"/>
              </a:spcAft>
              <a:buSzPts val="1300"/>
              <a:buChar char="■"/>
              <a:defRPr/>
            </a:lvl3pPr>
            <a:lvl4pPr indent="-304800" lvl="3" marL="1828800">
              <a:spcBef>
                <a:spcPts val="0"/>
              </a:spcBef>
              <a:spcAft>
                <a:spcPts val="0"/>
              </a:spcAft>
              <a:buSzPts val="1200"/>
              <a:buChar char="●"/>
              <a:defRPr/>
            </a:lvl4pPr>
            <a:lvl5pPr indent="-298450" lvl="4" marL="2286000">
              <a:spcBef>
                <a:spcPts val="0"/>
              </a:spcBef>
              <a:spcAft>
                <a:spcPts val="0"/>
              </a:spcAft>
              <a:buSzPts val="1100"/>
              <a:buChar char="○"/>
              <a:defRPr/>
            </a:lvl5pPr>
            <a:lvl6pPr indent="-292100" lvl="5" marL="2743200">
              <a:spcBef>
                <a:spcPts val="0"/>
              </a:spcBef>
              <a:spcAft>
                <a:spcPts val="0"/>
              </a:spcAft>
              <a:buSzPts val="1000"/>
              <a:buChar char="■"/>
              <a:defRPr/>
            </a:lvl6pPr>
            <a:lvl7pPr indent="-285750" lvl="6" marL="3200400">
              <a:spcBef>
                <a:spcPts val="0"/>
              </a:spcBef>
              <a:spcAft>
                <a:spcPts val="0"/>
              </a:spcAft>
              <a:buSzPts val="900"/>
              <a:buChar char="●"/>
              <a:defRPr/>
            </a:lvl7pPr>
            <a:lvl8pPr indent="-279400" lvl="7" marL="3657600">
              <a:spcBef>
                <a:spcPts val="0"/>
              </a:spcBef>
              <a:spcAft>
                <a:spcPts val="0"/>
              </a:spcAft>
              <a:buSzPts val="800"/>
              <a:buChar char="○"/>
              <a:defRPr/>
            </a:lvl8pPr>
            <a:lvl9pPr indent="-273050" lvl="8" marL="4114800">
              <a:spcBef>
                <a:spcPts val="0"/>
              </a:spcBef>
              <a:spcAft>
                <a:spcPts val="0"/>
              </a:spcAft>
              <a:buSzPts val="700"/>
              <a:buChar char="■"/>
              <a:defRPr/>
            </a:lvl9pPr>
          </a:lstStyle>
          <a:p/>
        </p:txBody>
      </p:sp>
      <p:sp>
        <p:nvSpPr>
          <p:cNvPr id="74" name="Google Shape;74;p16"/>
          <p:cNvSpPr txBox="1"/>
          <p:nvPr>
            <p:ph idx="2" type="body"/>
          </p:nvPr>
        </p:nvSpPr>
        <p:spPr>
          <a:xfrm>
            <a:off x="3347725" y="2417500"/>
            <a:ext cx="2455500" cy="2373600"/>
          </a:xfrm>
          <a:prstGeom prst="rect">
            <a:avLst/>
          </a:prstGeom>
        </p:spPr>
        <p:txBody>
          <a:bodyPr anchorCtr="0" anchor="t" bIns="91425" lIns="91425" spcFirstLastPara="1" rIns="91425" wrap="square" tIns="91425">
            <a:noAutofit/>
          </a:bodyPr>
          <a:lstStyle>
            <a:lvl1pPr indent="-323850" lvl="0" marL="457200">
              <a:spcBef>
                <a:spcPts val="0"/>
              </a:spcBef>
              <a:spcAft>
                <a:spcPts val="0"/>
              </a:spcAft>
              <a:buSzPts val="1500"/>
              <a:buChar char="●"/>
              <a:defRPr/>
            </a:lvl1pPr>
            <a:lvl2pPr indent="-317500" lvl="1" marL="914400">
              <a:spcBef>
                <a:spcPts val="0"/>
              </a:spcBef>
              <a:spcAft>
                <a:spcPts val="0"/>
              </a:spcAft>
              <a:buSzPts val="1400"/>
              <a:buChar char="○"/>
              <a:defRPr/>
            </a:lvl2pPr>
            <a:lvl3pPr indent="-311150" lvl="2" marL="1371600">
              <a:spcBef>
                <a:spcPts val="0"/>
              </a:spcBef>
              <a:spcAft>
                <a:spcPts val="0"/>
              </a:spcAft>
              <a:buSzPts val="1300"/>
              <a:buChar char="■"/>
              <a:defRPr/>
            </a:lvl3pPr>
            <a:lvl4pPr indent="-304800" lvl="3" marL="1828800">
              <a:spcBef>
                <a:spcPts val="0"/>
              </a:spcBef>
              <a:spcAft>
                <a:spcPts val="0"/>
              </a:spcAft>
              <a:buSzPts val="1200"/>
              <a:buChar char="●"/>
              <a:defRPr/>
            </a:lvl4pPr>
            <a:lvl5pPr indent="-298450" lvl="4" marL="2286000">
              <a:spcBef>
                <a:spcPts val="0"/>
              </a:spcBef>
              <a:spcAft>
                <a:spcPts val="0"/>
              </a:spcAft>
              <a:buSzPts val="1100"/>
              <a:buChar char="○"/>
              <a:defRPr/>
            </a:lvl5pPr>
            <a:lvl6pPr indent="-292100" lvl="5" marL="2743200">
              <a:spcBef>
                <a:spcPts val="0"/>
              </a:spcBef>
              <a:spcAft>
                <a:spcPts val="0"/>
              </a:spcAft>
              <a:buSzPts val="1000"/>
              <a:buChar char="■"/>
              <a:defRPr/>
            </a:lvl6pPr>
            <a:lvl7pPr indent="-285750" lvl="6" marL="3200400">
              <a:spcBef>
                <a:spcPts val="0"/>
              </a:spcBef>
              <a:spcAft>
                <a:spcPts val="0"/>
              </a:spcAft>
              <a:buSzPts val="900"/>
              <a:buChar char="●"/>
              <a:defRPr/>
            </a:lvl7pPr>
            <a:lvl8pPr indent="-279400" lvl="7" marL="3657600">
              <a:spcBef>
                <a:spcPts val="0"/>
              </a:spcBef>
              <a:spcAft>
                <a:spcPts val="0"/>
              </a:spcAft>
              <a:buSzPts val="800"/>
              <a:buChar char="○"/>
              <a:defRPr/>
            </a:lvl8pPr>
            <a:lvl9pPr indent="-273050" lvl="8" marL="4114800">
              <a:spcBef>
                <a:spcPts val="0"/>
              </a:spcBef>
              <a:spcAft>
                <a:spcPts val="0"/>
              </a:spcAft>
              <a:buSzPts val="700"/>
              <a:buChar char="■"/>
              <a:defRPr/>
            </a:lvl9pPr>
          </a:lstStyle>
          <a:p/>
        </p:txBody>
      </p:sp>
      <p:sp>
        <p:nvSpPr>
          <p:cNvPr id="75" name="Google Shape;75;p16"/>
          <p:cNvSpPr txBox="1"/>
          <p:nvPr>
            <p:ph idx="3" type="body"/>
          </p:nvPr>
        </p:nvSpPr>
        <p:spPr>
          <a:xfrm>
            <a:off x="6212275" y="2417500"/>
            <a:ext cx="2455500" cy="2373600"/>
          </a:xfrm>
          <a:prstGeom prst="rect">
            <a:avLst/>
          </a:prstGeom>
        </p:spPr>
        <p:txBody>
          <a:bodyPr anchorCtr="0" anchor="t" bIns="91425" lIns="91425" spcFirstLastPara="1" rIns="91425" wrap="square" tIns="91425">
            <a:noAutofit/>
          </a:bodyPr>
          <a:lstStyle>
            <a:lvl1pPr indent="-323850" lvl="0" marL="457200">
              <a:spcBef>
                <a:spcPts val="0"/>
              </a:spcBef>
              <a:spcAft>
                <a:spcPts val="0"/>
              </a:spcAft>
              <a:buSzPts val="1500"/>
              <a:buChar char="●"/>
              <a:defRPr/>
            </a:lvl1pPr>
            <a:lvl2pPr indent="-317500" lvl="1" marL="914400">
              <a:spcBef>
                <a:spcPts val="0"/>
              </a:spcBef>
              <a:spcAft>
                <a:spcPts val="0"/>
              </a:spcAft>
              <a:buSzPts val="1400"/>
              <a:buChar char="○"/>
              <a:defRPr/>
            </a:lvl2pPr>
            <a:lvl3pPr indent="-311150" lvl="2" marL="1371600">
              <a:spcBef>
                <a:spcPts val="0"/>
              </a:spcBef>
              <a:spcAft>
                <a:spcPts val="0"/>
              </a:spcAft>
              <a:buSzPts val="1300"/>
              <a:buChar char="■"/>
              <a:defRPr/>
            </a:lvl3pPr>
            <a:lvl4pPr indent="-304800" lvl="3" marL="1828800">
              <a:spcBef>
                <a:spcPts val="0"/>
              </a:spcBef>
              <a:spcAft>
                <a:spcPts val="0"/>
              </a:spcAft>
              <a:buSzPts val="1200"/>
              <a:buChar char="●"/>
              <a:defRPr/>
            </a:lvl4pPr>
            <a:lvl5pPr indent="-298450" lvl="4" marL="2286000">
              <a:spcBef>
                <a:spcPts val="0"/>
              </a:spcBef>
              <a:spcAft>
                <a:spcPts val="0"/>
              </a:spcAft>
              <a:buSzPts val="1100"/>
              <a:buChar char="○"/>
              <a:defRPr/>
            </a:lvl5pPr>
            <a:lvl6pPr indent="-292100" lvl="5" marL="2743200">
              <a:spcBef>
                <a:spcPts val="0"/>
              </a:spcBef>
              <a:spcAft>
                <a:spcPts val="0"/>
              </a:spcAft>
              <a:buSzPts val="1000"/>
              <a:buChar char="■"/>
              <a:defRPr/>
            </a:lvl6pPr>
            <a:lvl7pPr indent="-285750" lvl="6" marL="3200400">
              <a:spcBef>
                <a:spcPts val="0"/>
              </a:spcBef>
              <a:spcAft>
                <a:spcPts val="0"/>
              </a:spcAft>
              <a:buSzPts val="900"/>
              <a:buChar char="●"/>
              <a:defRPr/>
            </a:lvl7pPr>
            <a:lvl8pPr indent="-279400" lvl="7" marL="3657600">
              <a:spcBef>
                <a:spcPts val="0"/>
              </a:spcBef>
              <a:spcAft>
                <a:spcPts val="0"/>
              </a:spcAft>
              <a:buSzPts val="800"/>
              <a:buChar char="○"/>
              <a:defRPr/>
            </a:lvl8pPr>
            <a:lvl9pPr indent="-273050" lvl="8" marL="4114800">
              <a:spcBef>
                <a:spcPts val="0"/>
              </a:spcBef>
              <a:spcAft>
                <a:spcPts val="0"/>
              </a:spcAft>
              <a:buSzPts val="700"/>
              <a:buChar char="■"/>
              <a:defRPr/>
            </a:lvl9pPr>
          </a:lstStyle>
          <a:p/>
        </p:txBody>
      </p:sp>
      <p:sp>
        <p:nvSpPr>
          <p:cNvPr id="76" name="Google Shape;76;p16"/>
          <p:cNvSpPr txBox="1"/>
          <p:nvPr>
            <p:ph type="title"/>
          </p:nvPr>
        </p:nvSpPr>
        <p:spPr>
          <a:xfrm>
            <a:off x="483175" y="450025"/>
            <a:ext cx="8184600" cy="758100"/>
          </a:xfrm>
          <a:prstGeom prst="rect">
            <a:avLst/>
          </a:prstGeom>
        </p:spPr>
        <p:txBody>
          <a:bodyPr anchorCtr="0" anchor="ctr" bIns="91425" lIns="91425" spcFirstLastPara="1" rIns="91425" wrap="square" tIns="91425">
            <a:noAutofit/>
          </a:bodyPr>
          <a:lstStyle>
            <a:lvl1pPr lvl="0">
              <a:spcBef>
                <a:spcPts val="0"/>
              </a:spcBef>
              <a:spcAft>
                <a:spcPts val="0"/>
              </a:spcAft>
              <a:buSzPts val="3000"/>
              <a:buNone/>
              <a:defRPr sz="3000"/>
            </a:lvl1pPr>
            <a:lvl2pPr lvl="1">
              <a:spcBef>
                <a:spcPts val="0"/>
              </a:spcBef>
              <a:spcAft>
                <a:spcPts val="0"/>
              </a:spcAft>
              <a:buSzPts val="3000"/>
              <a:buNone/>
              <a:defRPr sz="3000"/>
            </a:lvl2pPr>
            <a:lvl3pPr lvl="2">
              <a:spcBef>
                <a:spcPts val="0"/>
              </a:spcBef>
              <a:spcAft>
                <a:spcPts val="0"/>
              </a:spcAft>
              <a:buSzPts val="3000"/>
              <a:buNone/>
              <a:defRPr sz="3000"/>
            </a:lvl3pPr>
            <a:lvl4pPr lvl="3">
              <a:spcBef>
                <a:spcPts val="0"/>
              </a:spcBef>
              <a:spcAft>
                <a:spcPts val="0"/>
              </a:spcAft>
              <a:buSzPts val="3000"/>
              <a:buNone/>
              <a:defRPr sz="3000"/>
            </a:lvl4pPr>
            <a:lvl5pPr lvl="4">
              <a:spcBef>
                <a:spcPts val="0"/>
              </a:spcBef>
              <a:spcAft>
                <a:spcPts val="0"/>
              </a:spcAft>
              <a:buSzPts val="3000"/>
              <a:buNone/>
              <a:defRPr sz="3000"/>
            </a:lvl5pPr>
            <a:lvl6pPr lvl="5">
              <a:spcBef>
                <a:spcPts val="0"/>
              </a:spcBef>
              <a:spcAft>
                <a:spcPts val="0"/>
              </a:spcAft>
              <a:buSzPts val="3000"/>
              <a:buNone/>
              <a:defRPr sz="3000"/>
            </a:lvl6pPr>
            <a:lvl7pPr lvl="6">
              <a:spcBef>
                <a:spcPts val="0"/>
              </a:spcBef>
              <a:spcAft>
                <a:spcPts val="0"/>
              </a:spcAft>
              <a:buSzPts val="3000"/>
              <a:buNone/>
              <a:defRPr sz="3000"/>
            </a:lvl7pPr>
            <a:lvl8pPr lvl="7">
              <a:spcBef>
                <a:spcPts val="0"/>
              </a:spcBef>
              <a:spcAft>
                <a:spcPts val="0"/>
              </a:spcAft>
              <a:buSzPts val="3000"/>
              <a:buNone/>
              <a:defRPr sz="3000"/>
            </a:lvl8pPr>
            <a:lvl9pPr lvl="8">
              <a:spcBef>
                <a:spcPts val="0"/>
              </a:spcBef>
              <a:spcAft>
                <a:spcPts val="0"/>
              </a:spcAft>
              <a:buSzPts val="3000"/>
              <a:buNone/>
              <a:defRPr sz="3000"/>
            </a:lvl9pPr>
          </a:lstStyle>
          <a:p/>
        </p:txBody>
      </p:sp>
      <p:sp>
        <p:nvSpPr>
          <p:cNvPr id="77" name="Google Shape;77;p16"/>
          <p:cNvSpPr txBox="1"/>
          <p:nvPr>
            <p:ph idx="4" type="subTitle"/>
          </p:nvPr>
        </p:nvSpPr>
        <p:spPr>
          <a:xfrm>
            <a:off x="483175" y="1336150"/>
            <a:ext cx="2455500" cy="778500"/>
          </a:xfrm>
          <a:prstGeom prst="rect">
            <a:avLst/>
          </a:prstGeom>
        </p:spPr>
        <p:txBody>
          <a:bodyPr anchorCtr="0" anchor="t" bIns="91425" lIns="91425" spcFirstLastPara="1" rIns="91425" wrap="square" tIns="91425">
            <a:noAutofit/>
          </a:bodyPr>
          <a:lstStyle>
            <a:lvl1pPr lvl="0">
              <a:spcBef>
                <a:spcPts val="0"/>
              </a:spcBef>
              <a:spcAft>
                <a:spcPts val="0"/>
              </a:spcAft>
              <a:buSzPts val="2000"/>
              <a:buNone/>
              <a:defRPr sz="2000"/>
            </a:lvl1pPr>
            <a:lvl2pPr lvl="1">
              <a:spcBef>
                <a:spcPts val="0"/>
              </a:spcBef>
              <a:spcAft>
                <a:spcPts val="0"/>
              </a:spcAft>
              <a:buSzPts val="2000"/>
              <a:buNone/>
              <a:defRPr sz="2000"/>
            </a:lvl2pPr>
            <a:lvl3pPr lvl="2">
              <a:spcBef>
                <a:spcPts val="0"/>
              </a:spcBef>
              <a:spcAft>
                <a:spcPts val="0"/>
              </a:spcAft>
              <a:buSzPts val="2000"/>
              <a:buNone/>
              <a:defRPr sz="2000"/>
            </a:lvl3pPr>
            <a:lvl4pPr lvl="3">
              <a:spcBef>
                <a:spcPts val="0"/>
              </a:spcBef>
              <a:spcAft>
                <a:spcPts val="0"/>
              </a:spcAft>
              <a:buSzPts val="2000"/>
              <a:buNone/>
              <a:defRPr sz="2000"/>
            </a:lvl4pPr>
            <a:lvl5pPr lvl="4">
              <a:spcBef>
                <a:spcPts val="0"/>
              </a:spcBef>
              <a:spcAft>
                <a:spcPts val="0"/>
              </a:spcAft>
              <a:buSzPts val="2000"/>
              <a:buNone/>
              <a:defRPr sz="2000"/>
            </a:lvl5pPr>
            <a:lvl6pPr lvl="5">
              <a:spcBef>
                <a:spcPts val="0"/>
              </a:spcBef>
              <a:spcAft>
                <a:spcPts val="0"/>
              </a:spcAft>
              <a:buSzPts val="2000"/>
              <a:buNone/>
              <a:defRPr sz="2000"/>
            </a:lvl6pPr>
            <a:lvl7pPr lvl="6">
              <a:spcBef>
                <a:spcPts val="0"/>
              </a:spcBef>
              <a:spcAft>
                <a:spcPts val="0"/>
              </a:spcAft>
              <a:buSzPts val="2000"/>
              <a:buNone/>
              <a:defRPr sz="2000"/>
            </a:lvl7pPr>
            <a:lvl8pPr lvl="7">
              <a:spcBef>
                <a:spcPts val="0"/>
              </a:spcBef>
              <a:spcAft>
                <a:spcPts val="0"/>
              </a:spcAft>
              <a:buSzPts val="2000"/>
              <a:buNone/>
              <a:defRPr sz="2000"/>
            </a:lvl8pPr>
            <a:lvl9pPr lvl="8">
              <a:spcBef>
                <a:spcPts val="0"/>
              </a:spcBef>
              <a:spcAft>
                <a:spcPts val="0"/>
              </a:spcAft>
              <a:buSzPts val="2000"/>
              <a:buNone/>
              <a:defRPr sz="2000"/>
            </a:lvl9pPr>
          </a:lstStyle>
          <a:p/>
        </p:txBody>
      </p:sp>
      <p:sp>
        <p:nvSpPr>
          <p:cNvPr id="78" name="Google Shape;78;p16"/>
          <p:cNvSpPr txBox="1"/>
          <p:nvPr>
            <p:ph idx="5" type="subTitle"/>
          </p:nvPr>
        </p:nvSpPr>
        <p:spPr>
          <a:xfrm>
            <a:off x="3347725" y="1336150"/>
            <a:ext cx="2455500" cy="778500"/>
          </a:xfrm>
          <a:prstGeom prst="rect">
            <a:avLst/>
          </a:prstGeom>
        </p:spPr>
        <p:txBody>
          <a:bodyPr anchorCtr="0" anchor="t" bIns="91425" lIns="91425" spcFirstLastPara="1" rIns="91425" wrap="square" tIns="91425">
            <a:noAutofit/>
          </a:bodyPr>
          <a:lstStyle>
            <a:lvl1pPr lvl="0">
              <a:spcBef>
                <a:spcPts val="0"/>
              </a:spcBef>
              <a:spcAft>
                <a:spcPts val="0"/>
              </a:spcAft>
              <a:buSzPts val="2000"/>
              <a:buNone/>
              <a:defRPr sz="2000"/>
            </a:lvl1pPr>
            <a:lvl2pPr lvl="1">
              <a:spcBef>
                <a:spcPts val="0"/>
              </a:spcBef>
              <a:spcAft>
                <a:spcPts val="0"/>
              </a:spcAft>
              <a:buSzPts val="2000"/>
              <a:buNone/>
              <a:defRPr sz="2000"/>
            </a:lvl2pPr>
            <a:lvl3pPr lvl="2">
              <a:spcBef>
                <a:spcPts val="0"/>
              </a:spcBef>
              <a:spcAft>
                <a:spcPts val="0"/>
              </a:spcAft>
              <a:buSzPts val="2000"/>
              <a:buNone/>
              <a:defRPr sz="2000"/>
            </a:lvl3pPr>
            <a:lvl4pPr lvl="3">
              <a:spcBef>
                <a:spcPts val="0"/>
              </a:spcBef>
              <a:spcAft>
                <a:spcPts val="0"/>
              </a:spcAft>
              <a:buSzPts val="2000"/>
              <a:buNone/>
              <a:defRPr sz="2000"/>
            </a:lvl4pPr>
            <a:lvl5pPr lvl="4">
              <a:spcBef>
                <a:spcPts val="0"/>
              </a:spcBef>
              <a:spcAft>
                <a:spcPts val="0"/>
              </a:spcAft>
              <a:buSzPts val="2000"/>
              <a:buNone/>
              <a:defRPr sz="2000"/>
            </a:lvl5pPr>
            <a:lvl6pPr lvl="5">
              <a:spcBef>
                <a:spcPts val="0"/>
              </a:spcBef>
              <a:spcAft>
                <a:spcPts val="0"/>
              </a:spcAft>
              <a:buSzPts val="2000"/>
              <a:buNone/>
              <a:defRPr sz="2000"/>
            </a:lvl6pPr>
            <a:lvl7pPr lvl="6">
              <a:spcBef>
                <a:spcPts val="0"/>
              </a:spcBef>
              <a:spcAft>
                <a:spcPts val="0"/>
              </a:spcAft>
              <a:buSzPts val="2000"/>
              <a:buNone/>
              <a:defRPr sz="2000"/>
            </a:lvl7pPr>
            <a:lvl8pPr lvl="7">
              <a:spcBef>
                <a:spcPts val="0"/>
              </a:spcBef>
              <a:spcAft>
                <a:spcPts val="0"/>
              </a:spcAft>
              <a:buSzPts val="2000"/>
              <a:buNone/>
              <a:defRPr sz="2000"/>
            </a:lvl8pPr>
            <a:lvl9pPr lvl="8">
              <a:spcBef>
                <a:spcPts val="0"/>
              </a:spcBef>
              <a:spcAft>
                <a:spcPts val="0"/>
              </a:spcAft>
              <a:buSzPts val="2000"/>
              <a:buNone/>
              <a:defRPr sz="2000"/>
            </a:lvl9pPr>
          </a:lstStyle>
          <a:p/>
        </p:txBody>
      </p:sp>
      <p:sp>
        <p:nvSpPr>
          <p:cNvPr id="79" name="Google Shape;79;p16"/>
          <p:cNvSpPr txBox="1"/>
          <p:nvPr>
            <p:ph idx="6" type="subTitle"/>
          </p:nvPr>
        </p:nvSpPr>
        <p:spPr>
          <a:xfrm>
            <a:off x="6212275" y="1336150"/>
            <a:ext cx="2455500" cy="778500"/>
          </a:xfrm>
          <a:prstGeom prst="rect">
            <a:avLst/>
          </a:prstGeom>
        </p:spPr>
        <p:txBody>
          <a:bodyPr anchorCtr="0" anchor="t" bIns="91425" lIns="91425" spcFirstLastPara="1" rIns="91425" wrap="square" tIns="91425">
            <a:noAutofit/>
          </a:bodyPr>
          <a:lstStyle>
            <a:lvl1pPr lvl="0">
              <a:spcBef>
                <a:spcPts val="0"/>
              </a:spcBef>
              <a:spcAft>
                <a:spcPts val="0"/>
              </a:spcAft>
              <a:buSzPts val="2000"/>
              <a:buNone/>
              <a:defRPr sz="2000"/>
            </a:lvl1pPr>
            <a:lvl2pPr lvl="1">
              <a:spcBef>
                <a:spcPts val="0"/>
              </a:spcBef>
              <a:spcAft>
                <a:spcPts val="0"/>
              </a:spcAft>
              <a:buSzPts val="2000"/>
              <a:buNone/>
              <a:defRPr sz="2000"/>
            </a:lvl2pPr>
            <a:lvl3pPr lvl="2">
              <a:spcBef>
                <a:spcPts val="0"/>
              </a:spcBef>
              <a:spcAft>
                <a:spcPts val="0"/>
              </a:spcAft>
              <a:buSzPts val="2000"/>
              <a:buNone/>
              <a:defRPr sz="2000"/>
            </a:lvl3pPr>
            <a:lvl4pPr lvl="3">
              <a:spcBef>
                <a:spcPts val="0"/>
              </a:spcBef>
              <a:spcAft>
                <a:spcPts val="0"/>
              </a:spcAft>
              <a:buSzPts val="2000"/>
              <a:buNone/>
              <a:defRPr sz="2000"/>
            </a:lvl4pPr>
            <a:lvl5pPr lvl="4">
              <a:spcBef>
                <a:spcPts val="0"/>
              </a:spcBef>
              <a:spcAft>
                <a:spcPts val="0"/>
              </a:spcAft>
              <a:buSzPts val="2000"/>
              <a:buNone/>
              <a:defRPr sz="2000"/>
            </a:lvl5pPr>
            <a:lvl6pPr lvl="5">
              <a:spcBef>
                <a:spcPts val="0"/>
              </a:spcBef>
              <a:spcAft>
                <a:spcPts val="0"/>
              </a:spcAft>
              <a:buSzPts val="2000"/>
              <a:buNone/>
              <a:defRPr sz="2000"/>
            </a:lvl6pPr>
            <a:lvl7pPr lvl="6">
              <a:spcBef>
                <a:spcPts val="0"/>
              </a:spcBef>
              <a:spcAft>
                <a:spcPts val="0"/>
              </a:spcAft>
              <a:buSzPts val="2000"/>
              <a:buNone/>
              <a:defRPr sz="2000"/>
            </a:lvl7pPr>
            <a:lvl8pPr lvl="7">
              <a:spcBef>
                <a:spcPts val="0"/>
              </a:spcBef>
              <a:spcAft>
                <a:spcPts val="0"/>
              </a:spcAft>
              <a:buSzPts val="2000"/>
              <a:buNone/>
              <a:defRPr sz="2000"/>
            </a:lvl8pPr>
            <a:lvl9pPr lvl="8">
              <a:spcBef>
                <a:spcPts val="0"/>
              </a:spcBef>
              <a:spcAft>
                <a:spcPts val="0"/>
              </a:spcAft>
              <a:buSzPts val="2000"/>
              <a:buNone/>
              <a:defRPr sz="2000"/>
            </a:lvl9pPr>
          </a:lstStyle>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Four big ideas">
  <p:cSld name="CUSTOM_3_1">
    <p:spTree>
      <p:nvGrpSpPr>
        <p:cNvPr id="80" name="Shape 80"/>
        <p:cNvGrpSpPr/>
        <p:nvPr/>
      </p:nvGrpSpPr>
      <p:grpSpPr>
        <a:xfrm>
          <a:off x="0" y="0"/>
          <a:ext cx="0" cy="0"/>
          <a:chOff x="0" y="0"/>
          <a:chExt cx="0" cy="0"/>
        </a:xfrm>
      </p:grpSpPr>
      <p:sp>
        <p:nvSpPr>
          <p:cNvPr id="81" name="Google Shape;81;p17"/>
          <p:cNvSpPr txBox="1"/>
          <p:nvPr>
            <p:ph idx="12" type="sldNum"/>
          </p:nvPr>
        </p:nvSpPr>
        <p:spPr>
          <a:xfrm>
            <a:off x="8472458" y="4663217"/>
            <a:ext cx="548700" cy="393600"/>
          </a:xfrm>
          <a:prstGeom prst="rect">
            <a:avLst/>
          </a:prstGeom>
        </p:spPr>
        <p:txBody>
          <a:bodyPr anchorCtr="0" anchor="t"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
        <p:nvSpPr>
          <p:cNvPr id="82" name="Google Shape;82;p17"/>
          <p:cNvSpPr txBox="1"/>
          <p:nvPr>
            <p:ph idx="1" type="body"/>
          </p:nvPr>
        </p:nvSpPr>
        <p:spPr>
          <a:xfrm>
            <a:off x="366725" y="1759093"/>
            <a:ext cx="3838500" cy="11385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17500" lvl="1" marL="914400">
              <a:spcBef>
                <a:spcPts val="0"/>
              </a:spcBef>
              <a:spcAft>
                <a:spcPts val="0"/>
              </a:spcAft>
              <a:buSzPts val="1400"/>
              <a:buChar char="○"/>
              <a:defRPr/>
            </a:lvl2pPr>
            <a:lvl3pPr indent="-311150" lvl="2" marL="1371600">
              <a:spcBef>
                <a:spcPts val="0"/>
              </a:spcBef>
              <a:spcAft>
                <a:spcPts val="0"/>
              </a:spcAft>
              <a:buSzPts val="1300"/>
              <a:buChar char="■"/>
              <a:defRPr/>
            </a:lvl3pPr>
            <a:lvl4pPr indent="-304800" lvl="3" marL="1828800">
              <a:spcBef>
                <a:spcPts val="0"/>
              </a:spcBef>
              <a:spcAft>
                <a:spcPts val="0"/>
              </a:spcAft>
              <a:buSzPts val="1200"/>
              <a:buChar char="●"/>
              <a:defRPr/>
            </a:lvl4pPr>
            <a:lvl5pPr indent="-298450" lvl="4" marL="2286000">
              <a:spcBef>
                <a:spcPts val="0"/>
              </a:spcBef>
              <a:spcAft>
                <a:spcPts val="0"/>
              </a:spcAft>
              <a:buSzPts val="1100"/>
              <a:buChar char="○"/>
              <a:defRPr/>
            </a:lvl5pPr>
            <a:lvl6pPr indent="-292100" lvl="5" marL="2743200">
              <a:spcBef>
                <a:spcPts val="0"/>
              </a:spcBef>
              <a:spcAft>
                <a:spcPts val="0"/>
              </a:spcAft>
              <a:buSzPts val="1000"/>
              <a:buChar char="■"/>
              <a:defRPr/>
            </a:lvl6pPr>
            <a:lvl7pPr indent="-285750" lvl="6" marL="3200400">
              <a:spcBef>
                <a:spcPts val="0"/>
              </a:spcBef>
              <a:spcAft>
                <a:spcPts val="0"/>
              </a:spcAft>
              <a:buSzPts val="900"/>
              <a:buChar char="●"/>
              <a:defRPr/>
            </a:lvl7pPr>
            <a:lvl8pPr indent="-279400" lvl="7" marL="3657600">
              <a:spcBef>
                <a:spcPts val="0"/>
              </a:spcBef>
              <a:spcAft>
                <a:spcPts val="0"/>
              </a:spcAft>
              <a:buSzPts val="800"/>
              <a:buChar char="○"/>
              <a:defRPr/>
            </a:lvl8pPr>
            <a:lvl9pPr indent="-273050" lvl="8" marL="4114800">
              <a:spcBef>
                <a:spcPts val="0"/>
              </a:spcBef>
              <a:spcAft>
                <a:spcPts val="0"/>
              </a:spcAft>
              <a:buSzPts val="700"/>
              <a:buChar char="■"/>
              <a:defRPr/>
            </a:lvl9pPr>
          </a:lstStyle>
          <a:p/>
        </p:txBody>
      </p:sp>
      <p:sp>
        <p:nvSpPr>
          <p:cNvPr id="83" name="Google Shape;83;p17"/>
          <p:cNvSpPr txBox="1"/>
          <p:nvPr>
            <p:ph idx="2" type="body"/>
          </p:nvPr>
        </p:nvSpPr>
        <p:spPr>
          <a:xfrm>
            <a:off x="4938725" y="1759093"/>
            <a:ext cx="3838500" cy="11385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17500" lvl="1" marL="914400">
              <a:spcBef>
                <a:spcPts val="0"/>
              </a:spcBef>
              <a:spcAft>
                <a:spcPts val="0"/>
              </a:spcAft>
              <a:buSzPts val="1400"/>
              <a:buChar char="○"/>
              <a:defRPr/>
            </a:lvl2pPr>
            <a:lvl3pPr indent="-311150" lvl="2" marL="1371600">
              <a:spcBef>
                <a:spcPts val="0"/>
              </a:spcBef>
              <a:spcAft>
                <a:spcPts val="0"/>
              </a:spcAft>
              <a:buSzPts val="1300"/>
              <a:buChar char="■"/>
              <a:defRPr/>
            </a:lvl3pPr>
            <a:lvl4pPr indent="-304800" lvl="3" marL="1828800">
              <a:spcBef>
                <a:spcPts val="0"/>
              </a:spcBef>
              <a:spcAft>
                <a:spcPts val="0"/>
              </a:spcAft>
              <a:buSzPts val="1200"/>
              <a:buChar char="●"/>
              <a:defRPr/>
            </a:lvl4pPr>
            <a:lvl5pPr indent="-298450" lvl="4" marL="2286000">
              <a:spcBef>
                <a:spcPts val="0"/>
              </a:spcBef>
              <a:spcAft>
                <a:spcPts val="0"/>
              </a:spcAft>
              <a:buSzPts val="1100"/>
              <a:buChar char="○"/>
              <a:defRPr/>
            </a:lvl5pPr>
            <a:lvl6pPr indent="-292100" lvl="5" marL="2743200">
              <a:spcBef>
                <a:spcPts val="0"/>
              </a:spcBef>
              <a:spcAft>
                <a:spcPts val="0"/>
              </a:spcAft>
              <a:buSzPts val="1000"/>
              <a:buChar char="■"/>
              <a:defRPr/>
            </a:lvl6pPr>
            <a:lvl7pPr indent="-285750" lvl="6" marL="3200400">
              <a:spcBef>
                <a:spcPts val="0"/>
              </a:spcBef>
              <a:spcAft>
                <a:spcPts val="0"/>
              </a:spcAft>
              <a:buSzPts val="900"/>
              <a:buChar char="●"/>
              <a:defRPr/>
            </a:lvl7pPr>
            <a:lvl8pPr indent="-279400" lvl="7" marL="3657600">
              <a:spcBef>
                <a:spcPts val="0"/>
              </a:spcBef>
              <a:spcAft>
                <a:spcPts val="0"/>
              </a:spcAft>
              <a:buSzPts val="800"/>
              <a:buChar char="○"/>
              <a:defRPr/>
            </a:lvl8pPr>
            <a:lvl9pPr indent="-273050" lvl="8" marL="4114800">
              <a:spcBef>
                <a:spcPts val="0"/>
              </a:spcBef>
              <a:spcAft>
                <a:spcPts val="0"/>
              </a:spcAft>
              <a:buSzPts val="700"/>
              <a:buChar char="■"/>
              <a:defRPr/>
            </a:lvl9pPr>
          </a:lstStyle>
          <a:p/>
        </p:txBody>
      </p:sp>
      <p:sp>
        <p:nvSpPr>
          <p:cNvPr id="84" name="Google Shape;84;p17"/>
          <p:cNvSpPr txBox="1"/>
          <p:nvPr>
            <p:ph idx="3" type="body"/>
          </p:nvPr>
        </p:nvSpPr>
        <p:spPr>
          <a:xfrm>
            <a:off x="366750" y="3648575"/>
            <a:ext cx="3838500" cy="11385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17500" lvl="1" marL="914400">
              <a:spcBef>
                <a:spcPts val="0"/>
              </a:spcBef>
              <a:spcAft>
                <a:spcPts val="0"/>
              </a:spcAft>
              <a:buSzPts val="1400"/>
              <a:buChar char="○"/>
              <a:defRPr/>
            </a:lvl2pPr>
            <a:lvl3pPr indent="-311150" lvl="2" marL="1371600">
              <a:spcBef>
                <a:spcPts val="0"/>
              </a:spcBef>
              <a:spcAft>
                <a:spcPts val="0"/>
              </a:spcAft>
              <a:buSzPts val="1300"/>
              <a:buChar char="■"/>
              <a:defRPr/>
            </a:lvl3pPr>
            <a:lvl4pPr indent="-304800" lvl="3" marL="1828800">
              <a:spcBef>
                <a:spcPts val="0"/>
              </a:spcBef>
              <a:spcAft>
                <a:spcPts val="0"/>
              </a:spcAft>
              <a:buSzPts val="1200"/>
              <a:buChar char="●"/>
              <a:defRPr/>
            </a:lvl4pPr>
            <a:lvl5pPr indent="-298450" lvl="4" marL="2286000">
              <a:spcBef>
                <a:spcPts val="0"/>
              </a:spcBef>
              <a:spcAft>
                <a:spcPts val="0"/>
              </a:spcAft>
              <a:buSzPts val="1100"/>
              <a:buChar char="○"/>
              <a:defRPr/>
            </a:lvl5pPr>
            <a:lvl6pPr indent="-292100" lvl="5" marL="2743200">
              <a:spcBef>
                <a:spcPts val="0"/>
              </a:spcBef>
              <a:spcAft>
                <a:spcPts val="0"/>
              </a:spcAft>
              <a:buSzPts val="1000"/>
              <a:buChar char="■"/>
              <a:defRPr/>
            </a:lvl6pPr>
            <a:lvl7pPr indent="-285750" lvl="6" marL="3200400">
              <a:spcBef>
                <a:spcPts val="0"/>
              </a:spcBef>
              <a:spcAft>
                <a:spcPts val="0"/>
              </a:spcAft>
              <a:buSzPts val="900"/>
              <a:buChar char="●"/>
              <a:defRPr/>
            </a:lvl7pPr>
            <a:lvl8pPr indent="-279400" lvl="7" marL="3657600">
              <a:spcBef>
                <a:spcPts val="0"/>
              </a:spcBef>
              <a:spcAft>
                <a:spcPts val="0"/>
              </a:spcAft>
              <a:buSzPts val="800"/>
              <a:buChar char="○"/>
              <a:defRPr/>
            </a:lvl8pPr>
            <a:lvl9pPr indent="-273050" lvl="8" marL="4114800">
              <a:spcBef>
                <a:spcPts val="0"/>
              </a:spcBef>
              <a:spcAft>
                <a:spcPts val="0"/>
              </a:spcAft>
              <a:buSzPts val="700"/>
              <a:buChar char="■"/>
              <a:defRPr/>
            </a:lvl9pPr>
          </a:lstStyle>
          <a:p/>
        </p:txBody>
      </p:sp>
      <p:sp>
        <p:nvSpPr>
          <p:cNvPr id="85" name="Google Shape;85;p17"/>
          <p:cNvSpPr txBox="1"/>
          <p:nvPr>
            <p:ph idx="4" type="body"/>
          </p:nvPr>
        </p:nvSpPr>
        <p:spPr>
          <a:xfrm>
            <a:off x="4938750" y="3648575"/>
            <a:ext cx="3838500" cy="11385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17500" lvl="1" marL="914400">
              <a:spcBef>
                <a:spcPts val="0"/>
              </a:spcBef>
              <a:spcAft>
                <a:spcPts val="0"/>
              </a:spcAft>
              <a:buSzPts val="1400"/>
              <a:buChar char="○"/>
              <a:defRPr/>
            </a:lvl2pPr>
            <a:lvl3pPr indent="-311150" lvl="2" marL="1371600">
              <a:spcBef>
                <a:spcPts val="0"/>
              </a:spcBef>
              <a:spcAft>
                <a:spcPts val="0"/>
              </a:spcAft>
              <a:buSzPts val="1300"/>
              <a:buChar char="■"/>
              <a:defRPr/>
            </a:lvl3pPr>
            <a:lvl4pPr indent="-304800" lvl="3" marL="1828800">
              <a:spcBef>
                <a:spcPts val="0"/>
              </a:spcBef>
              <a:spcAft>
                <a:spcPts val="0"/>
              </a:spcAft>
              <a:buSzPts val="1200"/>
              <a:buChar char="●"/>
              <a:defRPr/>
            </a:lvl4pPr>
            <a:lvl5pPr indent="-298450" lvl="4" marL="2286000">
              <a:spcBef>
                <a:spcPts val="0"/>
              </a:spcBef>
              <a:spcAft>
                <a:spcPts val="0"/>
              </a:spcAft>
              <a:buSzPts val="1100"/>
              <a:buChar char="○"/>
              <a:defRPr/>
            </a:lvl5pPr>
            <a:lvl6pPr indent="-292100" lvl="5" marL="2743200">
              <a:spcBef>
                <a:spcPts val="0"/>
              </a:spcBef>
              <a:spcAft>
                <a:spcPts val="0"/>
              </a:spcAft>
              <a:buSzPts val="1000"/>
              <a:buChar char="■"/>
              <a:defRPr/>
            </a:lvl6pPr>
            <a:lvl7pPr indent="-285750" lvl="6" marL="3200400">
              <a:spcBef>
                <a:spcPts val="0"/>
              </a:spcBef>
              <a:spcAft>
                <a:spcPts val="0"/>
              </a:spcAft>
              <a:buSzPts val="900"/>
              <a:buChar char="●"/>
              <a:defRPr/>
            </a:lvl7pPr>
            <a:lvl8pPr indent="-279400" lvl="7" marL="3657600">
              <a:spcBef>
                <a:spcPts val="0"/>
              </a:spcBef>
              <a:spcAft>
                <a:spcPts val="0"/>
              </a:spcAft>
              <a:buSzPts val="800"/>
              <a:buChar char="○"/>
              <a:defRPr/>
            </a:lvl8pPr>
            <a:lvl9pPr indent="-273050" lvl="8" marL="4114800">
              <a:spcBef>
                <a:spcPts val="0"/>
              </a:spcBef>
              <a:spcAft>
                <a:spcPts val="0"/>
              </a:spcAft>
              <a:buSzPts val="700"/>
              <a:buChar char="■"/>
              <a:defRPr/>
            </a:lvl9pPr>
          </a:lstStyle>
          <a:p/>
        </p:txBody>
      </p:sp>
      <p:sp>
        <p:nvSpPr>
          <p:cNvPr id="86" name="Google Shape;86;p17"/>
          <p:cNvSpPr txBox="1"/>
          <p:nvPr>
            <p:ph type="title"/>
          </p:nvPr>
        </p:nvSpPr>
        <p:spPr>
          <a:xfrm>
            <a:off x="366750" y="450025"/>
            <a:ext cx="8184600" cy="758100"/>
          </a:xfrm>
          <a:prstGeom prst="rect">
            <a:avLst/>
          </a:prstGeom>
        </p:spPr>
        <p:txBody>
          <a:bodyPr anchorCtr="0" anchor="ctr" bIns="91425" lIns="91425" spcFirstLastPara="1" rIns="91425" wrap="square" tIns="91425">
            <a:noAutofit/>
          </a:bodyPr>
          <a:lstStyle>
            <a:lvl1pPr lvl="0">
              <a:spcBef>
                <a:spcPts val="0"/>
              </a:spcBef>
              <a:spcAft>
                <a:spcPts val="0"/>
              </a:spcAft>
              <a:buSzPts val="3000"/>
              <a:buNone/>
              <a:defRPr sz="3000"/>
            </a:lvl1pPr>
            <a:lvl2pPr lvl="1">
              <a:spcBef>
                <a:spcPts val="0"/>
              </a:spcBef>
              <a:spcAft>
                <a:spcPts val="0"/>
              </a:spcAft>
              <a:buSzPts val="3000"/>
              <a:buNone/>
              <a:defRPr sz="3000"/>
            </a:lvl2pPr>
            <a:lvl3pPr lvl="2">
              <a:spcBef>
                <a:spcPts val="0"/>
              </a:spcBef>
              <a:spcAft>
                <a:spcPts val="0"/>
              </a:spcAft>
              <a:buSzPts val="3000"/>
              <a:buNone/>
              <a:defRPr sz="3000"/>
            </a:lvl3pPr>
            <a:lvl4pPr lvl="3">
              <a:spcBef>
                <a:spcPts val="0"/>
              </a:spcBef>
              <a:spcAft>
                <a:spcPts val="0"/>
              </a:spcAft>
              <a:buSzPts val="3000"/>
              <a:buNone/>
              <a:defRPr sz="3000"/>
            </a:lvl4pPr>
            <a:lvl5pPr lvl="4">
              <a:spcBef>
                <a:spcPts val="0"/>
              </a:spcBef>
              <a:spcAft>
                <a:spcPts val="0"/>
              </a:spcAft>
              <a:buSzPts val="3000"/>
              <a:buNone/>
              <a:defRPr sz="3000"/>
            </a:lvl5pPr>
            <a:lvl6pPr lvl="5">
              <a:spcBef>
                <a:spcPts val="0"/>
              </a:spcBef>
              <a:spcAft>
                <a:spcPts val="0"/>
              </a:spcAft>
              <a:buSzPts val="3000"/>
              <a:buNone/>
              <a:defRPr sz="3000"/>
            </a:lvl6pPr>
            <a:lvl7pPr lvl="6">
              <a:spcBef>
                <a:spcPts val="0"/>
              </a:spcBef>
              <a:spcAft>
                <a:spcPts val="0"/>
              </a:spcAft>
              <a:buSzPts val="3000"/>
              <a:buNone/>
              <a:defRPr sz="3000"/>
            </a:lvl7pPr>
            <a:lvl8pPr lvl="7">
              <a:spcBef>
                <a:spcPts val="0"/>
              </a:spcBef>
              <a:spcAft>
                <a:spcPts val="0"/>
              </a:spcAft>
              <a:buSzPts val="3000"/>
              <a:buNone/>
              <a:defRPr sz="3000"/>
            </a:lvl8pPr>
            <a:lvl9pPr lvl="8">
              <a:spcBef>
                <a:spcPts val="0"/>
              </a:spcBef>
              <a:spcAft>
                <a:spcPts val="0"/>
              </a:spcAft>
              <a:buSzPts val="3000"/>
              <a:buNone/>
              <a:defRPr sz="3000"/>
            </a:lvl9pPr>
          </a:lstStyle>
          <a:p/>
        </p:txBody>
      </p:sp>
      <p:sp>
        <p:nvSpPr>
          <p:cNvPr id="87" name="Google Shape;87;p17"/>
          <p:cNvSpPr txBox="1"/>
          <p:nvPr>
            <p:ph idx="5" type="subTitle"/>
          </p:nvPr>
        </p:nvSpPr>
        <p:spPr>
          <a:xfrm>
            <a:off x="366763" y="1277907"/>
            <a:ext cx="3838500" cy="481200"/>
          </a:xfrm>
          <a:prstGeom prst="rect">
            <a:avLst/>
          </a:prstGeom>
        </p:spPr>
        <p:txBody>
          <a:bodyPr anchorCtr="0" anchor="t" bIns="91425" lIns="91425" spcFirstLastPara="1" rIns="91425" wrap="square" tIns="91425">
            <a:noAutofit/>
          </a:bodyPr>
          <a:lstStyle>
            <a:lvl1pPr lvl="0">
              <a:spcBef>
                <a:spcPts val="0"/>
              </a:spcBef>
              <a:spcAft>
                <a:spcPts val="0"/>
              </a:spcAft>
              <a:buSzPts val="2000"/>
              <a:buNone/>
              <a:defRPr sz="2000"/>
            </a:lvl1pPr>
            <a:lvl2pPr lvl="1">
              <a:spcBef>
                <a:spcPts val="0"/>
              </a:spcBef>
              <a:spcAft>
                <a:spcPts val="0"/>
              </a:spcAft>
              <a:buSzPts val="2000"/>
              <a:buNone/>
              <a:defRPr sz="2000"/>
            </a:lvl2pPr>
            <a:lvl3pPr lvl="2">
              <a:spcBef>
                <a:spcPts val="0"/>
              </a:spcBef>
              <a:spcAft>
                <a:spcPts val="0"/>
              </a:spcAft>
              <a:buSzPts val="2000"/>
              <a:buNone/>
              <a:defRPr sz="2000"/>
            </a:lvl3pPr>
            <a:lvl4pPr lvl="3">
              <a:spcBef>
                <a:spcPts val="0"/>
              </a:spcBef>
              <a:spcAft>
                <a:spcPts val="0"/>
              </a:spcAft>
              <a:buSzPts val="2000"/>
              <a:buNone/>
              <a:defRPr sz="2000"/>
            </a:lvl4pPr>
            <a:lvl5pPr lvl="4">
              <a:spcBef>
                <a:spcPts val="0"/>
              </a:spcBef>
              <a:spcAft>
                <a:spcPts val="0"/>
              </a:spcAft>
              <a:buSzPts val="2000"/>
              <a:buNone/>
              <a:defRPr sz="2000"/>
            </a:lvl5pPr>
            <a:lvl6pPr lvl="5">
              <a:spcBef>
                <a:spcPts val="0"/>
              </a:spcBef>
              <a:spcAft>
                <a:spcPts val="0"/>
              </a:spcAft>
              <a:buSzPts val="2000"/>
              <a:buNone/>
              <a:defRPr sz="2000"/>
            </a:lvl6pPr>
            <a:lvl7pPr lvl="6">
              <a:spcBef>
                <a:spcPts val="0"/>
              </a:spcBef>
              <a:spcAft>
                <a:spcPts val="0"/>
              </a:spcAft>
              <a:buSzPts val="2000"/>
              <a:buNone/>
              <a:defRPr sz="2000"/>
            </a:lvl7pPr>
            <a:lvl8pPr lvl="7">
              <a:spcBef>
                <a:spcPts val="0"/>
              </a:spcBef>
              <a:spcAft>
                <a:spcPts val="0"/>
              </a:spcAft>
              <a:buSzPts val="2000"/>
              <a:buNone/>
              <a:defRPr sz="2000"/>
            </a:lvl8pPr>
            <a:lvl9pPr lvl="8">
              <a:spcBef>
                <a:spcPts val="0"/>
              </a:spcBef>
              <a:spcAft>
                <a:spcPts val="0"/>
              </a:spcAft>
              <a:buSzPts val="2000"/>
              <a:buNone/>
              <a:defRPr sz="2000"/>
            </a:lvl9pPr>
          </a:lstStyle>
          <a:p/>
        </p:txBody>
      </p:sp>
      <p:sp>
        <p:nvSpPr>
          <p:cNvPr id="88" name="Google Shape;88;p17"/>
          <p:cNvSpPr txBox="1"/>
          <p:nvPr>
            <p:ph idx="6" type="subTitle"/>
          </p:nvPr>
        </p:nvSpPr>
        <p:spPr>
          <a:xfrm>
            <a:off x="4938738" y="1277907"/>
            <a:ext cx="3838500" cy="481200"/>
          </a:xfrm>
          <a:prstGeom prst="rect">
            <a:avLst/>
          </a:prstGeom>
        </p:spPr>
        <p:txBody>
          <a:bodyPr anchorCtr="0" anchor="t" bIns="91425" lIns="91425" spcFirstLastPara="1" rIns="91425" wrap="square" tIns="91425">
            <a:noAutofit/>
          </a:bodyPr>
          <a:lstStyle>
            <a:lvl1pPr lvl="0">
              <a:spcBef>
                <a:spcPts val="0"/>
              </a:spcBef>
              <a:spcAft>
                <a:spcPts val="0"/>
              </a:spcAft>
              <a:buSzPts val="2000"/>
              <a:buNone/>
              <a:defRPr sz="2000"/>
            </a:lvl1pPr>
            <a:lvl2pPr lvl="1">
              <a:spcBef>
                <a:spcPts val="0"/>
              </a:spcBef>
              <a:spcAft>
                <a:spcPts val="0"/>
              </a:spcAft>
              <a:buSzPts val="2000"/>
              <a:buNone/>
              <a:defRPr sz="2000"/>
            </a:lvl2pPr>
            <a:lvl3pPr lvl="2">
              <a:spcBef>
                <a:spcPts val="0"/>
              </a:spcBef>
              <a:spcAft>
                <a:spcPts val="0"/>
              </a:spcAft>
              <a:buSzPts val="2000"/>
              <a:buNone/>
              <a:defRPr sz="2000"/>
            </a:lvl3pPr>
            <a:lvl4pPr lvl="3">
              <a:spcBef>
                <a:spcPts val="0"/>
              </a:spcBef>
              <a:spcAft>
                <a:spcPts val="0"/>
              </a:spcAft>
              <a:buSzPts val="2000"/>
              <a:buNone/>
              <a:defRPr sz="2000"/>
            </a:lvl4pPr>
            <a:lvl5pPr lvl="4">
              <a:spcBef>
                <a:spcPts val="0"/>
              </a:spcBef>
              <a:spcAft>
                <a:spcPts val="0"/>
              </a:spcAft>
              <a:buSzPts val="2000"/>
              <a:buNone/>
              <a:defRPr sz="2000"/>
            </a:lvl5pPr>
            <a:lvl6pPr lvl="5">
              <a:spcBef>
                <a:spcPts val="0"/>
              </a:spcBef>
              <a:spcAft>
                <a:spcPts val="0"/>
              </a:spcAft>
              <a:buSzPts val="2000"/>
              <a:buNone/>
              <a:defRPr sz="2000"/>
            </a:lvl6pPr>
            <a:lvl7pPr lvl="6">
              <a:spcBef>
                <a:spcPts val="0"/>
              </a:spcBef>
              <a:spcAft>
                <a:spcPts val="0"/>
              </a:spcAft>
              <a:buSzPts val="2000"/>
              <a:buNone/>
              <a:defRPr sz="2000"/>
            </a:lvl7pPr>
            <a:lvl8pPr lvl="7">
              <a:spcBef>
                <a:spcPts val="0"/>
              </a:spcBef>
              <a:spcAft>
                <a:spcPts val="0"/>
              </a:spcAft>
              <a:buSzPts val="2000"/>
              <a:buNone/>
              <a:defRPr sz="2000"/>
            </a:lvl8pPr>
            <a:lvl9pPr lvl="8">
              <a:spcBef>
                <a:spcPts val="0"/>
              </a:spcBef>
              <a:spcAft>
                <a:spcPts val="0"/>
              </a:spcAft>
              <a:buSzPts val="2000"/>
              <a:buNone/>
              <a:defRPr sz="2000"/>
            </a:lvl9pPr>
          </a:lstStyle>
          <a:p/>
        </p:txBody>
      </p:sp>
      <p:sp>
        <p:nvSpPr>
          <p:cNvPr id="89" name="Google Shape;89;p17"/>
          <p:cNvSpPr txBox="1"/>
          <p:nvPr>
            <p:ph idx="7" type="subTitle"/>
          </p:nvPr>
        </p:nvSpPr>
        <p:spPr>
          <a:xfrm>
            <a:off x="4938761" y="3167363"/>
            <a:ext cx="3838500" cy="481200"/>
          </a:xfrm>
          <a:prstGeom prst="rect">
            <a:avLst/>
          </a:prstGeom>
        </p:spPr>
        <p:txBody>
          <a:bodyPr anchorCtr="0" anchor="t" bIns="91425" lIns="91425" spcFirstLastPara="1" rIns="91425" wrap="square" tIns="91425">
            <a:noAutofit/>
          </a:bodyPr>
          <a:lstStyle>
            <a:lvl1pPr lvl="0">
              <a:spcBef>
                <a:spcPts val="0"/>
              </a:spcBef>
              <a:spcAft>
                <a:spcPts val="0"/>
              </a:spcAft>
              <a:buSzPts val="2000"/>
              <a:buNone/>
              <a:defRPr sz="2000"/>
            </a:lvl1pPr>
            <a:lvl2pPr lvl="1">
              <a:spcBef>
                <a:spcPts val="0"/>
              </a:spcBef>
              <a:spcAft>
                <a:spcPts val="0"/>
              </a:spcAft>
              <a:buSzPts val="2000"/>
              <a:buNone/>
              <a:defRPr sz="2000"/>
            </a:lvl2pPr>
            <a:lvl3pPr lvl="2">
              <a:spcBef>
                <a:spcPts val="0"/>
              </a:spcBef>
              <a:spcAft>
                <a:spcPts val="0"/>
              </a:spcAft>
              <a:buSzPts val="2000"/>
              <a:buNone/>
              <a:defRPr sz="2000"/>
            </a:lvl3pPr>
            <a:lvl4pPr lvl="3">
              <a:spcBef>
                <a:spcPts val="0"/>
              </a:spcBef>
              <a:spcAft>
                <a:spcPts val="0"/>
              </a:spcAft>
              <a:buSzPts val="2000"/>
              <a:buNone/>
              <a:defRPr sz="2000"/>
            </a:lvl4pPr>
            <a:lvl5pPr lvl="4">
              <a:spcBef>
                <a:spcPts val="0"/>
              </a:spcBef>
              <a:spcAft>
                <a:spcPts val="0"/>
              </a:spcAft>
              <a:buSzPts val="2000"/>
              <a:buNone/>
              <a:defRPr sz="2000"/>
            </a:lvl5pPr>
            <a:lvl6pPr lvl="5">
              <a:spcBef>
                <a:spcPts val="0"/>
              </a:spcBef>
              <a:spcAft>
                <a:spcPts val="0"/>
              </a:spcAft>
              <a:buSzPts val="2000"/>
              <a:buNone/>
              <a:defRPr sz="2000"/>
            </a:lvl6pPr>
            <a:lvl7pPr lvl="6">
              <a:spcBef>
                <a:spcPts val="0"/>
              </a:spcBef>
              <a:spcAft>
                <a:spcPts val="0"/>
              </a:spcAft>
              <a:buSzPts val="2000"/>
              <a:buNone/>
              <a:defRPr sz="2000"/>
            </a:lvl7pPr>
            <a:lvl8pPr lvl="7">
              <a:spcBef>
                <a:spcPts val="0"/>
              </a:spcBef>
              <a:spcAft>
                <a:spcPts val="0"/>
              </a:spcAft>
              <a:buSzPts val="2000"/>
              <a:buNone/>
              <a:defRPr sz="2000"/>
            </a:lvl8pPr>
            <a:lvl9pPr lvl="8">
              <a:spcBef>
                <a:spcPts val="0"/>
              </a:spcBef>
              <a:spcAft>
                <a:spcPts val="0"/>
              </a:spcAft>
              <a:buSzPts val="2000"/>
              <a:buNone/>
              <a:defRPr sz="2000"/>
            </a:lvl9pPr>
          </a:lstStyle>
          <a:p/>
        </p:txBody>
      </p:sp>
      <p:sp>
        <p:nvSpPr>
          <p:cNvPr id="90" name="Google Shape;90;p17"/>
          <p:cNvSpPr txBox="1"/>
          <p:nvPr>
            <p:ph idx="8" type="subTitle"/>
          </p:nvPr>
        </p:nvSpPr>
        <p:spPr>
          <a:xfrm>
            <a:off x="366750" y="3167363"/>
            <a:ext cx="3838500" cy="481200"/>
          </a:xfrm>
          <a:prstGeom prst="rect">
            <a:avLst/>
          </a:prstGeom>
        </p:spPr>
        <p:txBody>
          <a:bodyPr anchorCtr="0" anchor="t" bIns="91425" lIns="91425" spcFirstLastPara="1" rIns="91425" wrap="square" tIns="91425">
            <a:noAutofit/>
          </a:bodyPr>
          <a:lstStyle>
            <a:lvl1pPr lvl="0">
              <a:spcBef>
                <a:spcPts val="0"/>
              </a:spcBef>
              <a:spcAft>
                <a:spcPts val="0"/>
              </a:spcAft>
              <a:buSzPts val="2000"/>
              <a:buNone/>
              <a:defRPr sz="2000"/>
            </a:lvl1pPr>
            <a:lvl2pPr lvl="1">
              <a:spcBef>
                <a:spcPts val="0"/>
              </a:spcBef>
              <a:spcAft>
                <a:spcPts val="0"/>
              </a:spcAft>
              <a:buSzPts val="2000"/>
              <a:buNone/>
              <a:defRPr sz="2000"/>
            </a:lvl2pPr>
            <a:lvl3pPr lvl="2">
              <a:spcBef>
                <a:spcPts val="0"/>
              </a:spcBef>
              <a:spcAft>
                <a:spcPts val="0"/>
              </a:spcAft>
              <a:buSzPts val="2000"/>
              <a:buNone/>
              <a:defRPr sz="2000"/>
            </a:lvl3pPr>
            <a:lvl4pPr lvl="3">
              <a:spcBef>
                <a:spcPts val="0"/>
              </a:spcBef>
              <a:spcAft>
                <a:spcPts val="0"/>
              </a:spcAft>
              <a:buSzPts val="2000"/>
              <a:buNone/>
              <a:defRPr sz="2000"/>
            </a:lvl4pPr>
            <a:lvl5pPr lvl="4">
              <a:spcBef>
                <a:spcPts val="0"/>
              </a:spcBef>
              <a:spcAft>
                <a:spcPts val="0"/>
              </a:spcAft>
              <a:buSzPts val="2000"/>
              <a:buNone/>
              <a:defRPr sz="2000"/>
            </a:lvl5pPr>
            <a:lvl6pPr lvl="5">
              <a:spcBef>
                <a:spcPts val="0"/>
              </a:spcBef>
              <a:spcAft>
                <a:spcPts val="0"/>
              </a:spcAft>
              <a:buSzPts val="2000"/>
              <a:buNone/>
              <a:defRPr sz="2000"/>
            </a:lvl6pPr>
            <a:lvl7pPr lvl="6">
              <a:spcBef>
                <a:spcPts val="0"/>
              </a:spcBef>
              <a:spcAft>
                <a:spcPts val="0"/>
              </a:spcAft>
              <a:buSzPts val="2000"/>
              <a:buNone/>
              <a:defRPr sz="2000"/>
            </a:lvl7pPr>
            <a:lvl8pPr lvl="7">
              <a:spcBef>
                <a:spcPts val="0"/>
              </a:spcBef>
              <a:spcAft>
                <a:spcPts val="0"/>
              </a:spcAft>
              <a:buSzPts val="2000"/>
              <a:buNone/>
              <a:defRPr sz="2000"/>
            </a:lvl8pPr>
            <a:lvl9pPr lvl="8">
              <a:spcBef>
                <a:spcPts val="0"/>
              </a:spcBef>
              <a:spcAft>
                <a:spcPts val="0"/>
              </a:spcAft>
              <a:buSzPts val="2000"/>
              <a:buNone/>
              <a:defRPr sz="2000"/>
            </a:lvl9pPr>
          </a:lstStyle>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image">
  <p:cSld name="TITLE_ONLY_1_1">
    <p:spTree>
      <p:nvGrpSpPr>
        <p:cNvPr id="91" name="Shape 91"/>
        <p:cNvGrpSpPr/>
        <p:nvPr/>
      </p:nvGrpSpPr>
      <p:grpSpPr>
        <a:xfrm>
          <a:off x="0" y="0"/>
          <a:ext cx="0" cy="0"/>
          <a:chOff x="0" y="0"/>
          <a:chExt cx="0" cy="0"/>
        </a:xfrm>
      </p:grpSpPr>
      <p:sp>
        <p:nvSpPr>
          <p:cNvPr id="92" name="Google Shape;92;p18"/>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lvl1pPr lvl="0">
              <a:spcBef>
                <a:spcPts val="0"/>
              </a:spcBef>
              <a:spcAft>
                <a:spcPts val="0"/>
              </a:spcAft>
              <a:buSzPts val="36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93" name="Google Shape;93;p18"/>
          <p:cNvSpPr txBox="1"/>
          <p:nvPr>
            <p:ph idx="12" type="sldNum"/>
          </p:nvPr>
        </p:nvSpPr>
        <p:spPr>
          <a:xfrm>
            <a:off x="8472458" y="4663217"/>
            <a:ext cx="548700" cy="393600"/>
          </a:xfrm>
          <a:prstGeom prst="rect">
            <a:avLst/>
          </a:prstGeom>
        </p:spPr>
        <p:txBody>
          <a:bodyPr anchorCtr="0" anchor="t"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
        <p:nvSpPr>
          <p:cNvPr id="94" name="Google Shape;94;p18"/>
          <p:cNvSpPr/>
          <p:nvPr>
            <p:ph idx="2" type="pic"/>
          </p:nvPr>
        </p:nvSpPr>
        <p:spPr>
          <a:xfrm>
            <a:off x="311700" y="1170425"/>
            <a:ext cx="8520600" cy="3492900"/>
          </a:xfrm>
          <a:prstGeom prst="rect">
            <a:avLst/>
          </a:prstGeom>
          <a:noFill/>
          <a:ln>
            <a:noFill/>
          </a:ln>
        </p:spPr>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storyboards">
  <p:cSld name="CUSTOM_4_1">
    <p:spTree>
      <p:nvGrpSpPr>
        <p:cNvPr id="95" name="Shape 95"/>
        <p:cNvGrpSpPr/>
        <p:nvPr/>
      </p:nvGrpSpPr>
      <p:grpSpPr>
        <a:xfrm>
          <a:off x="0" y="0"/>
          <a:ext cx="0" cy="0"/>
          <a:chOff x="0" y="0"/>
          <a:chExt cx="0" cy="0"/>
        </a:xfrm>
      </p:grpSpPr>
      <p:sp>
        <p:nvSpPr>
          <p:cNvPr id="96" name="Google Shape;96;p19"/>
          <p:cNvSpPr txBox="1"/>
          <p:nvPr>
            <p:ph idx="1" type="body"/>
          </p:nvPr>
        </p:nvSpPr>
        <p:spPr>
          <a:xfrm>
            <a:off x="311700" y="4080225"/>
            <a:ext cx="4027500" cy="9261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97" name="Google Shape;97;p19"/>
          <p:cNvSpPr/>
          <p:nvPr>
            <p:ph idx="2" type="pic"/>
          </p:nvPr>
        </p:nvSpPr>
        <p:spPr>
          <a:xfrm>
            <a:off x="4804825" y="1133300"/>
            <a:ext cx="4027500" cy="2392800"/>
          </a:xfrm>
          <a:prstGeom prst="rect">
            <a:avLst/>
          </a:prstGeom>
          <a:noFill/>
          <a:ln>
            <a:noFill/>
          </a:ln>
        </p:spPr>
      </p:sp>
      <p:sp>
        <p:nvSpPr>
          <p:cNvPr id="98" name="Google Shape;98;p19"/>
          <p:cNvSpPr/>
          <p:nvPr>
            <p:ph idx="3" type="pic"/>
          </p:nvPr>
        </p:nvSpPr>
        <p:spPr>
          <a:xfrm>
            <a:off x="311725" y="1133300"/>
            <a:ext cx="4027500" cy="2392800"/>
          </a:xfrm>
          <a:prstGeom prst="rect">
            <a:avLst/>
          </a:prstGeom>
          <a:noFill/>
          <a:ln>
            <a:noFill/>
          </a:ln>
        </p:spPr>
      </p:sp>
      <p:sp>
        <p:nvSpPr>
          <p:cNvPr id="99" name="Google Shape;99;p19"/>
          <p:cNvSpPr txBox="1"/>
          <p:nvPr>
            <p:ph idx="4" type="body"/>
          </p:nvPr>
        </p:nvSpPr>
        <p:spPr>
          <a:xfrm>
            <a:off x="4804825" y="4080225"/>
            <a:ext cx="4027500" cy="9261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100" name="Google Shape;100;p19"/>
          <p:cNvSpPr txBox="1"/>
          <p:nvPr>
            <p:ph idx="12" type="sldNum"/>
          </p:nvPr>
        </p:nvSpPr>
        <p:spPr>
          <a:xfrm>
            <a:off x="8472458" y="4663217"/>
            <a:ext cx="548700" cy="393600"/>
          </a:xfrm>
          <a:prstGeom prst="rect">
            <a:avLst/>
          </a:prstGeom>
        </p:spPr>
        <p:txBody>
          <a:bodyPr anchorCtr="0" anchor="t"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
        <p:nvSpPr>
          <p:cNvPr id="101" name="Google Shape;101;p19"/>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lvl1pPr lvl="0">
              <a:spcBef>
                <a:spcPts val="0"/>
              </a:spcBef>
              <a:spcAft>
                <a:spcPts val="0"/>
              </a:spcAft>
              <a:buSzPts val="36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02" name="Google Shape;102;p19"/>
          <p:cNvSpPr txBox="1"/>
          <p:nvPr>
            <p:ph idx="5" type="subTitle"/>
          </p:nvPr>
        </p:nvSpPr>
        <p:spPr>
          <a:xfrm>
            <a:off x="311725" y="3582900"/>
            <a:ext cx="4027500" cy="481200"/>
          </a:xfrm>
          <a:prstGeom prst="rect">
            <a:avLst/>
          </a:prstGeom>
        </p:spPr>
        <p:txBody>
          <a:bodyPr anchorCtr="0" anchor="t" bIns="91425" lIns="91425" spcFirstLastPara="1" rIns="91425" wrap="square" tIns="91425">
            <a:noAutofit/>
          </a:bodyPr>
          <a:lstStyle>
            <a:lvl1pPr lvl="0">
              <a:spcBef>
                <a:spcPts val="0"/>
              </a:spcBef>
              <a:spcAft>
                <a:spcPts val="0"/>
              </a:spcAft>
              <a:buSzPts val="1400"/>
              <a:buNone/>
              <a:defRPr/>
            </a:lvl1pPr>
            <a:lvl2pPr lvl="1">
              <a:spcBef>
                <a:spcPts val="0"/>
              </a:spcBef>
              <a:spcAft>
                <a:spcPts val="0"/>
              </a:spcAft>
              <a:buSzPts val="1800"/>
              <a:buNone/>
              <a:defRPr sz="1800"/>
            </a:lvl2pPr>
            <a:lvl3pPr lvl="2">
              <a:spcBef>
                <a:spcPts val="0"/>
              </a:spcBef>
              <a:spcAft>
                <a:spcPts val="0"/>
              </a:spcAft>
              <a:buSzPts val="1800"/>
              <a:buNone/>
              <a:defRPr sz="1800"/>
            </a:lvl3pPr>
            <a:lvl4pPr lvl="3">
              <a:spcBef>
                <a:spcPts val="0"/>
              </a:spcBef>
              <a:spcAft>
                <a:spcPts val="0"/>
              </a:spcAft>
              <a:buSzPts val="1800"/>
              <a:buNone/>
              <a:defRPr sz="1800"/>
            </a:lvl4pPr>
            <a:lvl5pPr lvl="4">
              <a:spcBef>
                <a:spcPts val="0"/>
              </a:spcBef>
              <a:spcAft>
                <a:spcPts val="0"/>
              </a:spcAft>
              <a:buSzPts val="1800"/>
              <a:buNone/>
              <a:defRPr sz="1800"/>
            </a:lvl5pPr>
            <a:lvl6pPr lvl="5">
              <a:spcBef>
                <a:spcPts val="0"/>
              </a:spcBef>
              <a:spcAft>
                <a:spcPts val="0"/>
              </a:spcAft>
              <a:buSzPts val="1800"/>
              <a:buNone/>
              <a:defRPr sz="1800"/>
            </a:lvl6pPr>
            <a:lvl7pPr lvl="6">
              <a:spcBef>
                <a:spcPts val="0"/>
              </a:spcBef>
              <a:spcAft>
                <a:spcPts val="0"/>
              </a:spcAft>
              <a:buSzPts val="1800"/>
              <a:buNone/>
              <a:defRPr sz="1800"/>
            </a:lvl7pPr>
            <a:lvl8pPr lvl="7">
              <a:spcBef>
                <a:spcPts val="0"/>
              </a:spcBef>
              <a:spcAft>
                <a:spcPts val="0"/>
              </a:spcAft>
              <a:buSzPts val="1800"/>
              <a:buNone/>
              <a:defRPr sz="1800"/>
            </a:lvl8pPr>
            <a:lvl9pPr lvl="8">
              <a:spcBef>
                <a:spcPts val="0"/>
              </a:spcBef>
              <a:spcAft>
                <a:spcPts val="0"/>
              </a:spcAft>
              <a:buSzPts val="1800"/>
              <a:buNone/>
              <a:defRPr sz="1800"/>
            </a:lvl9pPr>
          </a:lstStyle>
          <a:p/>
        </p:txBody>
      </p:sp>
      <p:sp>
        <p:nvSpPr>
          <p:cNvPr id="103" name="Google Shape;103;p19"/>
          <p:cNvSpPr txBox="1"/>
          <p:nvPr>
            <p:ph idx="6" type="subTitle"/>
          </p:nvPr>
        </p:nvSpPr>
        <p:spPr>
          <a:xfrm>
            <a:off x="4804825" y="3582900"/>
            <a:ext cx="4027500" cy="481200"/>
          </a:xfrm>
          <a:prstGeom prst="rect">
            <a:avLst/>
          </a:prstGeom>
        </p:spPr>
        <p:txBody>
          <a:bodyPr anchorCtr="0" anchor="t" bIns="91425" lIns="91425" spcFirstLastPara="1" rIns="91425" wrap="square" tIns="91425">
            <a:noAutofit/>
          </a:bodyPr>
          <a:lstStyle>
            <a:lvl1pPr lvl="0">
              <a:spcBef>
                <a:spcPts val="0"/>
              </a:spcBef>
              <a:spcAft>
                <a:spcPts val="0"/>
              </a:spcAft>
              <a:buSzPts val="1400"/>
              <a:buNone/>
              <a:defRPr/>
            </a:lvl1pPr>
            <a:lvl2pPr lvl="1">
              <a:spcBef>
                <a:spcPts val="0"/>
              </a:spcBef>
              <a:spcAft>
                <a:spcPts val="0"/>
              </a:spcAft>
              <a:buSzPts val="1800"/>
              <a:buNone/>
              <a:defRPr sz="1800"/>
            </a:lvl2pPr>
            <a:lvl3pPr lvl="2">
              <a:spcBef>
                <a:spcPts val="0"/>
              </a:spcBef>
              <a:spcAft>
                <a:spcPts val="0"/>
              </a:spcAft>
              <a:buSzPts val="1800"/>
              <a:buNone/>
              <a:defRPr sz="1800"/>
            </a:lvl3pPr>
            <a:lvl4pPr lvl="3">
              <a:spcBef>
                <a:spcPts val="0"/>
              </a:spcBef>
              <a:spcAft>
                <a:spcPts val="0"/>
              </a:spcAft>
              <a:buSzPts val="1800"/>
              <a:buNone/>
              <a:defRPr sz="1800"/>
            </a:lvl4pPr>
            <a:lvl5pPr lvl="4">
              <a:spcBef>
                <a:spcPts val="0"/>
              </a:spcBef>
              <a:spcAft>
                <a:spcPts val="0"/>
              </a:spcAft>
              <a:buSzPts val="1800"/>
              <a:buNone/>
              <a:defRPr sz="1800"/>
            </a:lvl5pPr>
            <a:lvl6pPr lvl="5">
              <a:spcBef>
                <a:spcPts val="0"/>
              </a:spcBef>
              <a:spcAft>
                <a:spcPts val="0"/>
              </a:spcAft>
              <a:buSzPts val="1800"/>
              <a:buNone/>
              <a:defRPr sz="1800"/>
            </a:lvl6pPr>
            <a:lvl7pPr lvl="6">
              <a:spcBef>
                <a:spcPts val="0"/>
              </a:spcBef>
              <a:spcAft>
                <a:spcPts val="0"/>
              </a:spcAft>
              <a:buSzPts val="1800"/>
              <a:buNone/>
              <a:defRPr sz="1800"/>
            </a:lvl7pPr>
            <a:lvl8pPr lvl="7">
              <a:spcBef>
                <a:spcPts val="0"/>
              </a:spcBef>
              <a:spcAft>
                <a:spcPts val="0"/>
              </a:spcAft>
              <a:buSzPts val="1800"/>
              <a:buNone/>
              <a:defRPr sz="1800"/>
            </a:lvl8pPr>
            <a:lvl9pPr lvl="8">
              <a:spcBef>
                <a:spcPts val="0"/>
              </a:spcBef>
              <a:spcAft>
                <a:spcPts val="0"/>
              </a:spcAft>
              <a:buSzPts val="1800"/>
              <a:buNone/>
              <a:defRPr sz="1800"/>
            </a:lvl9pPr>
          </a:lstStyle>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hree storyboards">
  <p:cSld name="CUSTOM_4_1_1">
    <p:spTree>
      <p:nvGrpSpPr>
        <p:cNvPr id="104" name="Shape 104"/>
        <p:cNvGrpSpPr/>
        <p:nvPr/>
      </p:nvGrpSpPr>
      <p:grpSpPr>
        <a:xfrm>
          <a:off x="0" y="0"/>
          <a:ext cx="0" cy="0"/>
          <a:chOff x="0" y="0"/>
          <a:chExt cx="0" cy="0"/>
        </a:xfrm>
      </p:grpSpPr>
      <p:sp>
        <p:nvSpPr>
          <p:cNvPr id="105" name="Google Shape;105;p20"/>
          <p:cNvSpPr txBox="1"/>
          <p:nvPr>
            <p:ph idx="1" type="body"/>
          </p:nvPr>
        </p:nvSpPr>
        <p:spPr>
          <a:xfrm>
            <a:off x="311700" y="3911700"/>
            <a:ext cx="2627100" cy="10185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106" name="Google Shape;106;p20"/>
          <p:cNvSpPr/>
          <p:nvPr>
            <p:ph idx="2" type="pic"/>
          </p:nvPr>
        </p:nvSpPr>
        <p:spPr>
          <a:xfrm>
            <a:off x="6205225" y="1128325"/>
            <a:ext cx="2627100" cy="2273100"/>
          </a:xfrm>
          <a:prstGeom prst="rect">
            <a:avLst/>
          </a:prstGeom>
          <a:noFill/>
          <a:ln>
            <a:noFill/>
          </a:ln>
        </p:spPr>
      </p:sp>
      <p:sp>
        <p:nvSpPr>
          <p:cNvPr id="107" name="Google Shape;107;p20"/>
          <p:cNvSpPr/>
          <p:nvPr>
            <p:ph idx="3" type="pic"/>
          </p:nvPr>
        </p:nvSpPr>
        <p:spPr>
          <a:xfrm>
            <a:off x="311725" y="1128325"/>
            <a:ext cx="2627100" cy="2273100"/>
          </a:xfrm>
          <a:prstGeom prst="rect">
            <a:avLst/>
          </a:prstGeom>
          <a:noFill/>
          <a:ln>
            <a:noFill/>
          </a:ln>
        </p:spPr>
      </p:sp>
      <p:sp>
        <p:nvSpPr>
          <p:cNvPr id="108" name="Google Shape;108;p20"/>
          <p:cNvSpPr txBox="1"/>
          <p:nvPr>
            <p:ph idx="4" type="body"/>
          </p:nvPr>
        </p:nvSpPr>
        <p:spPr>
          <a:xfrm>
            <a:off x="6205225" y="3911700"/>
            <a:ext cx="2627100" cy="10185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109" name="Google Shape;109;p20"/>
          <p:cNvSpPr/>
          <p:nvPr>
            <p:ph idx="5" type="pic"/>
          </p:nvPr>
        </p:nvSpPr>
        <p:spPr>
          <a:xfrm>
            <a:off x="3255250" y="1128325"/>
            <a:ext cx="2627100" cy="2273100"/>
          </a:xfrm>
          <a:prstGeom prst="rect">
            <a:avLst/>
          </a:prstGeom>
          <a:noFill/>
          <a:ln>
            <a:noFill/>
          </a:ln>
        </p:spPr>
      </p:sp>
      <p:sp>
        <p:nvSpPr>
          <p:cNvPr id="110" name="Google Shape;110;p20"/>
          <p:cNvSpPr txBox="1"/>
          <p:nvPr>
            <p:ph idx="6" type="body"/>
          </p:nvPr>
        </p:nvSpPr>
        <p:spPr>
          <a:xfrm>
            <a:off x="3255250" y="3911700"/>
            <a:ext cx="2627100" cy="10185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111" name="Google Shape;111;p20"/>
          <p:cNvSpPr txBox="1"/>
          <p:nvPr>
            <p:ph idx="12" type="sldNum"/>
          </p:nvPr>
        </p:nvSpPr>
        <p:spPr>
          <a:xfrm>
            <a:off x="8472458" y="4663217"/>
            <a:ext cx="548700" cy="393600"/>
          </a:xfrm>
          <a:prstGeom prst="rect">
            <a:avLst/>
          </a:prstGeom>
        </p:spPr>
        <p:txBody>
          <a:bodyPr anchorCtr="0" anchor="t"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
        <p:nvSpPr>
          <p:cNvPr id="112" name="Google Shape;112;p20"/>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lvl1pPr lvl="0">
              <a:spcBef>
                <a:spcPts val="0"/>
              </a:spcBef>
              <a:spcAft>
                <a:spcPts val="0"/>
              </a:spcAft>
              <a:buSzPts val="36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13" name="Google Shape;113;p20"/>
          <p:cNvSpPr txBox="1"/>
          <p:nvPr>
            <p:ph idx="7" type="subTitle"/>
          </p:nvPr>
        </p:nvSpPr>
        <p:spPr>
          <a:xfrm>
            <a:off x="311725" y="3430500"/>
            <a:ext cx="2627100" cy="481200"/>
          </a:xfrm>
          <a:prstGeom prst="rect">
            <a:avLst/>
          </a:prstGeom>
        </p:spPr>
        <p:txBody>
          <a:bodyPr anchorCtr="0" anchor="t" bIns="91425" lIns="91425" spcFirstLastPara="1" rIns="91425" wrap="square" tIns="91425">
            <a:noAutofit/>
          </a:bodyPr>
          <a:lstStyle>
            <a:lvl1pPr lvl="0">
              <a:spcBef>
                <a:spcPts val="0"/>
              </a:spcBef>
              <a:spcAft>
                <a:spcPts val="0"/>
              </a:spcAft>
              <a:buSzPts val="1400"/>
              <a:buNone/>
              <a:defRPr/>
            </a:lvl1pPr>
            <a:lvl2pPr lvl="1">
              <a:spcBef>
                <a:spcPts val="0"/>
              </a:spcBef>
              <a:spcAft>
                <a:spcPts val="0"/>
              </a:spcAft>
              <a:buSzPts val="1800"/>
              <a:buNone/>
              <a:defRPr sz="1800"/>
            </a:lvl2pPr>
            <a:lvl3pPr lvl="2">
              <a:spcBef>
                <a:spcPts val="0"/>
              </a:spcBef>
              <a:spcAft>
                <a:spcPts val="0"/>
              </a:spcAft>
              <a:buSzPts val="1800"/>
              <a:buNone/>
              <a:defRPr sz="1800"/>
            </a:lvl3pPr>
            <a:lvl4pPr lvl="3">
              <a:spcBef>
                <a:spcPts val="0"/>
              </a:spcBef>
              <a:spcAft>
                <a:spcPts val="0"/>
              </a:spcAft>
              <a:buSzPts val="1800"/>
              <a:buNone/>
              <a:defRPr sz="1800"/>
            </a:lvl4pPr>
            <a:lvl5pPr lvl="4">
              <a:spcBef>
                <a:spcPts val="0"/>
              </a:spcBef>
              <a:spcAft>
                <a:spcPts val="0"/>
              </a:spcAft>
              <a:buSzPts val="1800"/>
              <a:buNone/>
              <a:defRPr sz="1800"/>
            </a:lvl5pPr>
            <a:lvl6pPr lvl="5">
              <a:spcBef>
                <a:spcPts val="0"/>
              </a:spcBef>
              <a:spcAft>
                <a:spcPts val="0"/>
              </a:spcAft>
              <a:buSzPts val="1800"/>
              <a:buNone/>
              <a:defRPr sz="1800"/>
            </a:lvl6pPr>
            <a:lvl7pPr lvl="6">
              <a:spcBef>
                <a:spcPts val="0"/>
              </a:spcBef>
              <a:spcAft>
                <a:spcPts val="0"/>
              </a:spcAft>
              <a:buSzPts val="1800"/>
              <a:buNone/>
              <a:defRPr sz="1800"/>
            </a:lvl7pPr>
            <a:lvl8pPr lvl="7">
              <a:spcBef>
                <a:spcPts val="0"/>
              </a:spcBef>
              <a:spcAft>
                <a:spcPts val="0"/>
              </a:spcAft>
              <a:buSzPts val="1800"/>
              <a:buNone/>
              <a:defRPr sz="1800"/>
            </a:lvl8pPr>
            <a:lvl9pPr lvl="8">
              <a:spcBef>
                <a:spcPts val="0"/>
              </a:spcBef>
              <a:spcAft>
                <a:spcPts val="0"/>
              </a:spcAft>
              <a:buSzPts val="1800"/>
              <a:buNone/>
              <a:defRPr sz="1800"/>
            </a:lvl9pPr>
          </a:lstStyle>
          <a:p/>
        </p:txBody>
      </p:sp>
      <p:sp>
        <p:nvSpPr>
          <p:cNvPr id="114" name="Google Shape;114;p20"/>
          <p:cNvSpPr txBox="1"/>
          <p:nvPr>
            <p:ph idx="8" type="subTitle"/>
          </p:nvPr>
        </p:nvSpPr>
        <p:spPr>
          <a:xfrm>
            <a:off x="6205225" y="3430500"/>
            <a:ext cx="2627100" cy="481200"/>
          </a:xfrm>
          <a:prstGeom prst="rect">
            <a:avLst/>
          </a:prstGeom>
        </p:spPr>
        <p:txBody>
          <a:bodyPr anchorCtr="0" anchor="t" bIns="91425" lIns="91425" spcFirstLastPara="1" rIns="91425" wrap="square" tIns="91425">
            <a:noAutofit/>
          </a:bodyPr>
          <a:lstStyle>
            <a:lvl1pPr lvl="0">
              <a:spcBef>
                <a:spcPts val="0"/>
              </a:spcBef>
              <a:spcAft>
                <a:spcPts val="0"/>
              </a:spcAft>
              <a:buSzPts val="1400"/>
              <a:buNone/>
              <a:defRPr/>
            </a:lvl1pPr>
            <a:lvl2pPr lvl="1">
              <a:spcBef>
                <a:spcPts val="0"/>
              </a:spcBef>
              <a:spcAft>
                <a:spcPts val="0"/>
              </a:spcAft>
              <a:buSzPts val="1800"/>
              <a:buNone/>
              <a:defRPr sz="1800"/>
            </a:lvl2pPr>
            <a:lvl3pPr lvl="2">
              <a:spcBef>
                <a:spcPts val="0"/>
              </a:spcBef>
              <a:spcAft>
                <a:spcPts val="0"/>
              </a:spcAft>
              <a:buSzPts val="1800"/>
              <a:buNone/>
              <a:defRPr sz="1800"/>
            </a:lvl3pPr>
            <a:lvl4pPr lvl="3">
              <a:spcBef>
                <a:spcPts val="0"/>
              </a:spcBef>
              <a:spcAft>
                <a:spcPts val="0"/>
              </a:spcAft>
              <a:buSzPts val="1800"/>
              <a:buNone/>
              <a:defRPr sz="1800"/>
            </a:lvl4pPr>
            <a:lvl5pPr lvl="4">
              <a:spcBef>
                <a:spcPts val="0"/>
              </a:spcBef>
              <a:spcAft>
                <a:spcPts val="0"/>
              </a:spcAft>
              <a:buSzPts val="1800"/>
              <a:buNone/>
              <a:defRPr sz="1800"/>
            </a:lvl5pPr>
            <a:lvl6pPr lvl="5">
              <a:spcBef>
                <a:spcPts val="0"/>
              </a:spcBef>
              <a:spcAft>
                <a:spcPts val="0"/>
              </a:spcAft>
              <a:buSzPts val="1800"/>
              <a:buNone/>
              <a:defRPr sz="1800"/>
            </a:lvl6pPr>
            <a:lvl7pPr lvl="6">
              <a:spcBef>
                <a:spcPts val="0"/>
              </a:spcBef>
              <a:spcAft>
                <a:spcPts val="0"/>
              </a:spcAft>
              <a:buSzPts val="1800"/>
              <a:buNone/>
              <a:defRPr sz="1800"/>
            </a:lvl7pPr>
            <a:lvl8pPr lvl="7">
              <a:spcBef>
                <a:spcPts val="0"/>
              </a:spcBef>
              <a:spcAft>
                <a:spcPts val="0"/>
              </a:spcAft>
              <a:buSzPts val="1800"/>
              <a:buNone/>
              <a:defRPr sz="1800"/>
            </a:lvl8pPr>
            <a:lvl9pPr lvl="8">
              <a:spcBef>
                <a:spcPts val="0"/>
              </a:spcBef>
              <a:spcAft>
                <a:spcPts val="0"/>
              </a:spcAft>
              <a:buSzPts val="1800"/>
              <a:buNone/>
              <a:defRPr sz="1800"/>
            </a:lvl9pPr>
          </a:lstStyle>
          <a:p/>
        </p:txBody>
      </p:sp>
      <p:sp>
        <p:nvSpPr>
          <p:cNvPr id="115" name="Google Shape;115;p20"/>
          <p:cNvSpPr txBox="1"/>
          <p:nvPr>
            <p:ph idx="9" type="subTitle"/>
          </p:nvPr>
        </p:nvSpPr>
        <p:spPr>
          <a:xfrm>
            <a:off x="3255250" y="3430500"/>
            <a:ext cx="2627100" cy="481200"/>
          </a:xfrm>
          <a:prstGeom prst="rect">
            <a:avLst/>
          </a:prstGeom>
        </p:spPr>
        <p:txBody>
          <a:bodyPr anchorCtr="0" anchor="t" bIns="91425" lIns="91425" spcFirstLastPara="1" rIns="91425" wrap="square" tIns="91425">
            <a:noAutofit/>
          </a:bodyPr>
          <a:lstStyle>
            <a:lvl1pPr lvl="0">
              <a:spcBef>
                <a:spcPts val="0"/>
              </a:spcBef>
              <a:spcAft>
                <a:spcPts val="0"/>
              </a:spcAft>
              <a:buSzPts val="1400"/>
              <a:buNone/>
              <a:defRPr/>
            </a:lvl1pPr>
            <a:lvl2pPr lvl="1">
              <a:spcBef>
                <a:spcPts val="0"/>
              </a:spcBef>
              <a:spcAft>
                <a:spcPts val="0"/>
              </a:spcAft>
              <a:buSzPts val="1800"/>
              <a:buNone/>
              <a:defRPr sz="1800"/>
            </a:lvl2pPr>
            <a:lvl3pPr lvl="2">
              <a:spcBef>
                <a:spcPts val="0"/>
              </a:spcBef>
              <a:spcAft>
                <a:spcPts val="0"/>
              </a:spcAft>
              <a:buSzPts val="1800"/>
              <a:buNone/>
              <a:defRPr sz="1800"/>
            </a:lvl3pPr>
            <a:lvl4pPr lvl="3">
              <a:spcBef>
                <a:spcPts val="0"/>
              </a:spcBef>
              <a:spcAft>
                <a:spcPts val="0"/>
              </a:spcAft>
              <a:buSzPts val="1800"/>
              <a:buNone/>
              <a:defRPr sz="1800"/>
            </a:lvl4pPr>
            <a:lvl5pPr lvl="4">
              <a:spcBef>
                <a:spcPts val="0"/>
              </a:spcBef>
              <a:spcAft>
                <a:spcPts val="0"/>
              </a:spcAft>
              <a:buSzPts val="1800"/>
              <a:buNone/>
              <a:defRPr sz="1800"/>
            </a:lvl5pPr>
            <a:lvl6pPr lvl="5">
              <a:spcBef>
                <a:spcPts val="0"/>
              </a:spcBef>
              <a:spcAft>
                <a:spcPts val="0"/>
              </a:spcAft>
              <a:buSzPts val="1800"/>
              <a:buNone/>
              <a:defRPr sz="1800"/>
            </a:lvl6pPr>
            <a:lvl7pPr lvl="6">
              <a:spcBef>
                <a:spcPts val="0"/>
              </a:spcBef>
              <a:spcAft>
                <a:spcPts val="0"/>
              </a:spcAft>
              <a:buSzPts val="1800"/>
              <a:buNone/>
              <a:defRPr sz="1800"/>
            </a:lvl7pPr>
            <a:lvl8pPr lvl="7">
              <a:spcBef>
                <a:spcPts val="0"/>
              </a:spcBef>
              <a:spcAft>
                <a:spcPts val="0"/>
              </a:spcAft>
              <a:buSzPts val="1800"/>
              <a:buNone/>
              <a:defRPr sz="1800"/>
            </a:lvl8pPr>
            <a:lvl9pPr lvl="8">
              <a:spcBef>
                <a:spcPts val="0"/>
              </a:spcBef>
              <a:spcAft>
                <a:spcPts val="0"/>
              </a:spcAft>
              <a:buSzPts val="1800"/>
              <a:buNone/>
              <a:defRPr sz="1800"/>
            </a:lvl9pPr>
          </a:lstStyl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p:cSld name="SECTION_HEADER_1">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p:spPr>
        <p:txBody>
          <a:bodyPr anchorCtr="0" anchor="ctr" bIns="91425" lIns="91425" spcFirstLastPara="1" rIns="91425" wrap="square" tIns="91425">
            <a:noAutofit/>
          </a:bodyPr>
          <a:lstStyle>
            <a:lvl1pPr lvl="0" algn="ctr">
              <a:spcBef>
                <a:spcPts val="0"/>
              </a:spcBef>
              <a:spcAft>
                <a:spcPts val="0"/>
              </a:spcAft>
              <a:buSzPts val="3600"/>
              <a:buNone/>
              <a:defRPr/>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8472458" y="4663217"/>
            <a:ext cx="548700" cy="393600"/>
          </a:xfrm>
          <a:prstGeom prst="rect">
            <a:avLst/>
          </a:prstGeom>
        </p:spPr>
        <p:txBody>
          <a:bodyPr anchorCtr="0" anchor="t"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Image only">
  <p:cSld name="CUSTOM_5_1">
    <p:spTree>
      <p:nvGrpSpPr>
        <p:cNvPr id="116" name="Shape 116"/>
        <p:cNvGrpSpPr/>
        <p:nvPr/>
      </p:nvGrpSpPr>
      <p:grpSpPr>
        <a:xfrm>
          <a:off x="0" y="0"/>
          <a:ext cx="0" cy="0"/>
          <a:chOff x="0" y="0"/>
          <a:chExt cx="0" cy="0"/>
        </a:xfrm>
      </p:grpSpPr>
      <p:sp>
        <p:nvSpPr>
          <p:cNvPr id="117" name="Google Shape;117;p21"/>
          <p:cNvSpPr/>
          <p:nvPr>
            <p:ph idx="2" type="pic"/>
          </p:nvPr>
        </p:nvSpPr>
        <p:spPr>
          <a:xfrm>
            <a:off x="311700" y="445025"/>
            <a:ext cx="8520600" cy="4218300"/>
          </a:xfrm>
          <a:prstGeom prst="rect">
            <a:avLst/>
          </a:prstGeom>
          <a:noFill/>
          <a:ln>
            <a:noFill/>
          </a:ln>
        </p:spPr>
      </p:sp>
      <p:sp>
        <p:nvSpPr>
          <p:cNvPr id="118" name="Google Shape;118;p21"/>
          <p:cNvSpPr txBox="1"/>
          <p:nvPr>
            <p:ph idx="12" type="sldNum"/>
          </p:nvPr>
        </p:nvSpPr>
        <p:spPr>
          <a:xfrm>
            <a:off x="8472458" y="4663217"/>
            <a:ext cx="548700" cy="393600"/>
          </a:xfrm>
          <a:prstGeom prst="rect">
            <a:avLst/>
          </a:prstGeom>
        </p:spPr>
        <p:txBody>
          <a:bodyPr anchorCtr="0" anchor="t"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Image grid">
  <p:cSld name="CUSTOM_6_1">
    <p:spTree>
      <p:nvGrpSpPr>
        <p:cNvPr id="119" name="Shape 119"/>
        <p:cNvGrpSpPr/>
        <p:nvPr/>
      </p:nvGrpSpPr>
      <p:grpSpPr>
        <a:xfrm>
          <a:off x="0" y="0"/>
          <a:ext cx="0" cy="0"/>
          <a:chOff x="0" y="0"/>
          <a:chExt cx="0" cy="0"/>
        </a:xfrm>
      </p:grpSpPr>
      <p:sp>
        <p:nvSpPr>
          <p:cNvPr id="120" name="Google Shape;120;p22"/>
          <p:cNvSpPr txBox="1"/>
          <p:nvPr>
            <p:ph idx="12" type="sldNum"/>
          </p:nvPr>
        </p:nvSpPr>
        <p:spPr>
          <a:xfrm>
            <a:off x="8472458" y="4663217"/>
            <a:ext cx="548700" cy="393600"/>
          </a:xfrm>
          <a:prstGeom prst="rect">
            <a:avLst/>
          </a:prstGeom>
        </p:spPr>
        <p:txBody>
          <a:bodyPr anchorCtr="0" anchor="t"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
        <p:nvSpPr>
          <p:cNvPr id="121" name="Google Shape;121;p22"/>
          <p:cNvSpPr/>
          <p:nvPr>
            <p:ph idx="2" type="pic"/>
          </p:nvPr>
        </p:nvSpPr>
        <p:spPr>
          <a:xfrm>
            <a:off x="3389600" y="118913"/>
            <a:ext cx="1643700" cy="1535100"/>
          </a:xfrm>
          <a:prstGeom prst="rect">
            <a:avLst/>
          </a:prstGeom>
          <a:noFill/>
          <a:ln>
            <a:noFill/>
          </a:ln>
        </p:spPr>
      </p:sp>
      <p:sp>
        <p:nvSpPr>
          <p:cNvPr id="122" name="Google Shape;122;p22"/>
          <p:cNvSpPr/>
          <p:nvPr>
            <p:ph idx="3" type="pic"/>
          </p:nvPr>
        </p:nvSpPr>
        <p:spPr>
          <a:xfrm>
            <a:off x="5195935" y="118913"/>
            <a:ext cx="1643700" cy="1535100"/>
          </a:xfrm>
          <a:prstGeom prst="rect">
            <a:avLst/>
          </a:prstGeom>
          <a:noFill/>
          <a:ln>
            <a:noFill/>
          </a:ln>
        </p:spPr>
      </p:sp>
      <p:sp>
        <p:nvSpPr>
          <p:cNvPr id="123" name="Google Shape;123;p22"/>
          <p:cNvSpPr/>
          <p:nvPr>
            <p:ph idx="4" type="pic"/>
          </p:nvPr>
        </p:nvSpPr>
        <p:spPr>
          <a:xfrm>
            <a:off x="7002270" y="118913"/>
            <a:ext cx="1643700" cy="1535100"/>
          </a:xfrm>
          <a:prstGeom prst="rect">
            <a:avLst/>
          </a:prstGeom>
          <a:noFill/>
          <a:ln>
            <a:noFill/>
          </a:ln>
        </p:spPr>
      </p:sp>
      <p:sp>
        <p:nvSpPr>
          <p:cNvPr id="124" name="Google Shape;124;p22"/>
          <p:cNvSpPr/>
          <p:nvPr>
            <p:ph idx="5" type="pic"/>
          </p:nvPr>
        </p:nvSpPr>
        <p:spPr>
          <a:xfrm>
            <a:off x="3389588" y="1804212"/>
            <a:ext cx="1643700" cy="1535100"/>
          </a:xfrm>
          <a:prstGeom prst="rect">
            <a:avLst/>
          </a:prstGeom>
          <a:noFill/>
          <a:ln>
            <a:noFill/>
          </a:ln>
        </p:spPr>
      </p:sp>
      <p:sp>
        <p:nvSpPr>
          <p:cNvPr id="125" name="Google Shape;125;p22"/>
          <p:cNvSpPr/>
          <p:nvPr>
            <p:ph idx="6" type="pic"/>
          </p:nvPr>
        </p:nvSpPr>
        <p:spPr>
          <a:xfrm>
            <a:off x="5195922" y="1804212"/>
            <a:ext cx="1643700" cy="1535100"/>
          </a:xfrm>
          <a:prstGeom prst="rect">
            <a:avLst/>
          </a:prstGeom>
          <a:noFill/>
          <a:ln>
            <a:noFill/>
          </a:ln>
        </p:spPr>
      </p:sp>
      <p:sp>
        <p:nvSpPr>
          <p:cNvPr id="126" name="Google Shape;126;p22"/>
          <p:cNvSpPr/>
          <p:nvPr>
            <p:ph idx="7" type="pic"/>
          </p:nvPr>
        </p:nvSpPr>
        <p:spPr>
          <a:xfrm>
            <a:off x="7002257" y="1804212"/>
            <a:ext cx="1643700" cy="1535100"/>
          </a:xfrm>
          <a:prstGeom prst="rect">
            <a:avLst/>
          </a:prstGeom>
          <a:noFill/>
          <a:ln>
            <a:noFill/>
          </a:ln>
        </p:spPr>
      </p:sp>
      <p:sp>
        <p:nvSpPr>
          <p:cNvPr id="127" name="Google Shape;127;p22"/>
          <p:cNvSpPr txBox="1"/>
          <p:nvPr>
            <p:ph type="title"/>
          </p:nvPr>
        </p:nvSpPr>
        <p:spPr>
          <a:xfrm>
            <a:off x="351550" y="445025"/>
            <a:ext cx="2596800" cy="1706400"/>
          </a:xfrm>
          <a:prstGeom prst="rect">
            <a:avLst/>
          </a:prstGeom>
        </p:spPr>
        <p:txBody>
          <a:bodyPr anchorCtr="0" anchor="t" bIns="91425" lIns="91425" spcFirstLastPara="1" rIns="91425" wrap="square" tIns="91425">
            <a:spAutoFit/>
          </a:bodyPr>
          <a:lstStyle>
            <a:lvl1pPr lvl="0">
              <a:spcBef>
                <a:spcPts val="0"/>
              </a:spcBef>
              <a:spcAft>
                <a:spcPts val="0"/>
              </a:spcAft>
              <a:buSzPts val="36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28" name="Google Shape;128;p22"/>
          <p:cNvSpPr/>
          <p:nvPr>
            <p:ph idx="8" type="pic"/>
          </p:nvPr>
        </p:nvSpPr>
        <p:spPr>
          <a:xfrm>
            <a:off x="3389588" y="3489487"/>
            <a:ext cx="1643700" cy="1535100"/>
          </a:xfrm>
          <a:prstGeom prst="rect">
            <a:avLst/>
          </a:prstGeom>
          <a:noFill/>
          <a:ln>
            <a:noFill/>
          </a:ln>
        </p:spPr>
      </p:sp>
      <p:sp>
        <p:nvSpPr>
          <p:cNvPr id="129" name="Google Shape;129;p22"/>
          <p:cNvSpPr/>
          <p:nvPr>
            <p:ph idx="9" type="pic"/>
          </p:nvPr>
        </p:nvSpPr>
        <p:spPr>
          <a:xfrm>
            <a:off x="5195922" y="3489487"/>
            <a:ext cx="1643700" cy="1535100"/>
          </a:xfrm>
          <a:prstGeom prst="rect">
            <a:avLst/>
          </a:prstGeom>
          <a:noFill/>
          <a:ln>
            <a:noFill/>
          </a:ln>
        </p:spPr>
      </p:sp>
      <p:sp>
        <p:nvSpPr>
          <p:cNvPr id="130" name="Google Shape;130;p22"/>
          <p:cNvSpPr/>
          <p:nvPr>
            <p:ph idx="13" type="pic"/>
          </p:nvPr>
        </p:nvSpPr>
        <p:spPr>
          <a:xfrm>
            <a:off x="7002257" y="3489487"/>
            <a:ext cx="1643700" cy="1535100"/>
          </a:xfrm>
          <a:prstGeom prst="rect">
            <a:avLst/>
          </a:prstGeom>
          <a:noFill/>
          <a:ln>
            <a:noFill/>
          </a:ln>
        </p:spPr>
      </p:sp>
    </p:spTree>
  </p:cSld>
  <p:clrMapOvr>
    <a:masterClrMapping/>
  </p:clrMapOvr>
  <p:extLst>
    <p:ext uri="{DCECCB84-F9BA-43D5-87BE-67443E8EF086}">
      <p15:sldGuideLst>
        <p15:guide id="1" pos="5564">
          <p15:clr>
            <a:srgbClr val="E46962"/>
          </p15:clr>
        </p15:guide>
      </p15:sldGuideLst>
    </p:ext>
  </p:extLst>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p:cSld name="BLANK_1">
    <p:spTree>
      <p:nvGrpSpPr>
        <p:cNvPr id="131" name="Shape 131"/>
        <p:cNvGrpSpPr/>
        <p:nvPr/>
      </p:nvGrpSpPr>
      <p:grpSpPr>
        <a:xfrm>
          <a:off x="0" y="0"/>
          <a:ext cx="0" cy="0"/>
          <a:chOff x="0" y="0"/>
          <a:chExt cx="0" cy="0"/>
        </a:xfrm>
      </p:grpSpPr>
      <p:sp>
        <p:nvSpPr>
          <p:cNvPr id="132" name="Google Shape;132;p23"/>
          <p:cNvSpPr txBox="1"/>
          <p:nvPr>
            <p:ph type="title"/>
          </p:nvPr>
        </p:nvSpPr>
        <p:spPr>
          <a:xfrm>
            <a:off x="697350" y="2932550"/>
            <a:ext cx="7749300" cy="1015800"/>
          </a:xfrm>
          <a:prstGeom prst="rect">
            <a:avLst/>
          </a:prstGeom>
        </p:spPr>
        <p:txBody>
          <a:bodyPr anchorCtr="0" anchor="ctr" bIns="91425" lIns="91425" spcFirstLastPara="1" rIns="91425" wrap="square" tIns="91425">
            <a:noAutofit/>
          </a:bodyPr>
          <a:lstStyle>
            <a:lvl1pPr lvl="0" algn="ctr">
              <a:spcBef>
                <a:spcPts val="0"/>
              </a:spcBef>
              <a:spcAft>
                <a:spcPts val="0"/>
              </a:spcAft>
              <a:buClr>
                <a:schemeClr val="dk1"/>
              </a:buClr>
              <a:buSzPts val="3600"/>
              <a:buFont typeface="Hepta Slab Medium"/>
              <a:buNone/>
              <a:defRPr>
                <a:latin typeface="Hepta Slab Medium"/>
                <a:ea typeface="Hepta Slab Medium"/>
                <a:cs typeface="Hepta Slab Medium"/>
                <a:sym typeface="Hepta Slab Medium"/>
              </a:defRPr>
            </a:lvl1pPr>
            <a:lvl2pPr lvl="1" algn="ctr">
              <a:spcBef>
                <a:spcPts val="0"/>
              </a:spcBef>
              <a:spcAft>
                <a:spcPts val="0"/>
              </a:spcAft>
              <a:buClr>
                <a:schemeClr val="dk1"/>
              </a:buClr>
              <a:buSzPts val="12800"/>
              <a:buFont typeface="Hepta Slab Medium"/>
              <a:buNone/>
              <a:defRPr sz="12800">
                <a:solidFill>
                  <a:schemeClr val="dk1"/>
                </a:solidFill>
                <a:latin typeface="Hepta Slab Medium"/>
                <a:ea typeface="Hepta Slab Medium"/>
                <a:cs typeface="Hepta Slab Medium"/>
                <a:sym typeface="Hepta Slab Medium"/>
              </a:defRPr>
            </a:lvl2pPr>
            <a:lvl3pPr lvl="2" algn="ctr">
              <a:spcBef>
                <a:spcPts val="0"/>
              </a:spcBef>
              <a:spcAft>
                <a:spcPts val="0"/>
              </a:spcAft>
              <a:buClr>
                <a:schemeClr val="dk1"/>
              </a:buClr>
              <a:buSzPts val="12800"/>
              <a:buFont typeface="Hepta Slab Medium"/>
              <a:buNone/>
              <a:defRPr sz="12800">
                <a:solidFill>
                  <a:schemeClr val="dk1"/>
                </a:solidFill>
                <a:latin typeface="Hepta Slab Medium"/>
                <a:ea typeface="Hepta Slab Medium"/>
                <a:cs typeface="Hepta Slab Medium"/>
                <a:sym typeface="Hepta Slab Medium"/>
              </a:defRPr>
            </a:lvl3pPr>
            <a:lvl4pPr lvl="3" algn="ctr">
              <a:spcBef>
                <a:spcPts val="0"/>
              </a:spcBef>
              <a:spcAft>
                <a:spcPts val="0"/>
              </a:spcAft>
              <a:buClr>
                <a:schemeClr val="dk1"/>
              </a:buClr>
              <a:buSzPts val="12800"/>
              <a:buFont typeface="Hepta Slab Medium"/>
              <a:buNone/>
              <a:defRPr sz="12800">
                <a:solidFill>
                  <a:schemeClr val="dk1"/>
                </a:solidFill>
                <a:latin typeface="Hepta Slab Medium"/>
                <a:ea typeface="Hepta Slab Medium"/>
                <a:cs typeface="Hepta Slab Medium"/>
                <a:sym typeface="Hepta Slab Medium"/>
              </a:defRPr>
            </a:lvl4pPr>
            <a:lvl5pPr lvl="4" algn="ctr">
              <a:spcBef>
                <a:spcPts val="0"/>
              </a:spcBef>
              <a:spcAft>
                <a:spcPts val="0"/>
              </a:spcAft>
              <a:buClr>
                <a:schemeClr val="dk1"/>
              </a:buClr>
              <a:buSzPts val="12800"/>
              <a:buFont typeface="Hepta Slab Medium"/>
              <a:buNone/>
              <a:defRPr sz="12800">
                <a:solidFill>
                  <a:schemeClr val="dk1"/>
                </a:solidFill>
                <a:latin typeface="Hepta Slab Medium"/>
                <a:ea typeface="Hepta Slab Medium"/>
                <a:cs typeface="Hepta Slab Medium"/>
                <a:sym typeface="Hepta Slab Medium"/>
              </a:defRPr>
            </a:lvl5pPr>
            <a:lvl6pPr lvl="5" algn="ctr">
              <a:spcBef>
                <a:spcPts val="0"/>
              </a:spcBef>
              <a:spcAft>
                <a:spcPts val="0"/>
              </a:spcAft>
              <a:buClr>
                <a:schemeClr val="dk1"/>
              </a:buClr>
              <a:buSzPts val="12800"/>
              <a:buFont typeface="Hepta Slab Medium"/>
              <a:buNone/>
              <a:defRPr sz="12800">
                <a:solidFill>
                  <a:schemeClr val="dk1"/>
                </a:solidFill>
                <a:latin typeface="Hepta Slab Medium"/>
                <a:ea typeface="Hepta Slab Medium"/>
                <a:cs typeface="Hepta Slab Medium"/>
                <a:sym typeface="Hepta Slab Medium"/>
              </a:defRPr>
            </a:lvl6pPr>
            <a:lvl7pPr lvl="6" algn="ctr">
              <a:spcBef>
                <a:spcPts val="0"/>
              </a:spcBef>
              <a:spcAft>
                <a:spcPts val="0"/>
              </a:spcAft>
              <a:buClr>
                <a:schemeClr val="dk1"/>
              </a:buClr>
              <a:buSzPts val="12800"/>
              <a:buFont typeface="Hepta Slab Medium"/>
              <a:buNone/>
              <a:defRPr sz="12800">
                <a:solidFill>
                  <a:schemeClr val="dk1"/>
                </a:solidFill>
                <a:latin typeface="Hepta Slab Medium"/>
                <a:ea typeface="Hepta Slab Medium"/>
                <a:cs typeface="Hepta Slab Medium"/>
                <a:sym typeface="Hepta Slab Medium"/>
              </a:defRPr>
            </a:lvl7pPr>
            <a:lvl8pPr lvl="7" algn="ctr">
              <a:spcBef>
                <a:spcPts val="0"/>
              </a:spcBef>
              <a:spcAft>
                <a:spcPts val="0"/>
              </a:spcAft>
              <a:buClr>
                <a:schemeClr val="dk1"/>
              </a:buClr>
              <a:buSzPts val="12800"/>
              <a:buFont typeface="Hepta Slab Medium"/>
              <a:buNone/>
              <a:defRPr sz="12800">
                <a:solidFill>
                  <a:schemeClr val="dk1"/>
                </a:solidFill>
                <a:latin typeface="Hepta Slab Medium"/>
                <a:ea typeface="Hepta Slab Medium"/>
                <a:cs typeface="Hepta Slab Medium"/>
                <a:sym typeface="Hepta Slab Medium"/>
              </a:defRPr>
            </a:lvl8pPr>
            <a:lvl9pPr lvl="8" algn="ctr">
              <a:spcBef>
                <a:spcPts val="0"/>
              </a:spcBef>
              <a:spcAft>
                <a:spcPts val="0"/>
              </a:spcAft>
              <a:buClr>
                <a:schemeClr val="dk1"/>
              </a:buClr>
              <a:buSzPts val="12800"/>
              <a:buFont typeface="Hepta Slab Medium"/>
              <a:buNone/>
              <a:defRPr sz="12800">
                <a:solidFill>
                  <a:schemeClr val="dk1"/>
                </a:solidFill>
                <a:latin typeface="Hepta Slab Medium"/>
                <a:ea typeface="Hepta Slab Medium"/>
                <a:cs typeface="Hepta Slab Medium"/>
                <a:sym typeface="Hepta Slab Medium"/>
              </a:defRPr>
            </a:lvl9pPr>
          </a:lstStyle>
          <a:p/>
        </p:txBody>
      </p:sp>
      <p:sp>
        <p:nvSpPr>
          <p:cNvPr id="133" name="Google Shape;133;p23"/>
          <p:cNvSpPr txBox="1"/>
          <p:nvPr>
            <p:ph idx="2" type="title"/>
          </p:nvPr>
        </p:nvSpPr>
        <p:spPr>
          <a:xfrm>
            <a:off x="3278250" y="1194450"/>
            <a:ext cx="2587500" cy="1992600"/>
          </a:xfrm>
          <a:prstGeom prst="rect">
            <a:avLst/>
          </a:prstGeom>
        </p:spPr>
        <p:txBody>
          <a:bodyPr anchorCtr="0" anchor="t" bIns="91425" lIns="91425" spcFirstLastPara="1" rIns="91425" wrap="square" tIns="91425">
            <a:noAutofit/>
          </a:bodyPr>
          <a:lstStyle>
            <a:lvl1pPr lvl="0" algn="ctr">
              <a:spcBef>
                <a:spcPts val="0"/>
              </a:spcBef>
              <a:spcAft>
                <a:spcPts val="0"/>
              </a:spcAft>
              <a:buClr>
                <a:schemeClr val="accent4"/>
              </a:buClr>
              <a:buSzPts val="12800"/>
              <a:buNone/>
              <a:defRPr sz="12800">
                <a:solidFill>
                  <a:schemeClr val="accent4"/>
                </a:solidFill>
              </a:defRPr>
            </a:lvl1pPr>
            <a:lvl2pPr lvl="1" algn="ctr">
              <a:spcBef>
                <a:spcPts val="0"/>
              </a:spcBef>
              <a:spcAft>
                <a:spcPts val="0"/>
              </a:spcAft>
              <a:buClr>
                <a:schemeClr val="accent3"/>
              </a:buClr>
              <a:buSzPts val="12800"/>
              <a:buNone/>
              <a:defRPr sz="12800">
                <a:solidFill>
                  <a:schemeClr val="accent3"/>
                </a:solidFill>
                <a:latin typeface="Barlow Light"/>
                <a:ea typeface="Barlow Light"/>
                <a:cs typeface="Barlow Light"/>
                <a:sym typeface="Barlow Light"/>
              </a:defRPr>
            </a:lvl2pPr>
            <a:lvl3pPr lvl="2" algn="ctr">
              <a:spcBef>
                <a:spcPts val="0"/>
              </a:spcBef>
              <a:spcAft>
                <a:spcPts val="0"/>
              </a:spcAft>
              <a:buClr>
                <a:schemeClr val="accent3"/>
              </a:buClr>
              <a:buSzPts val="12800"/>
              <a:buNone/>
              <a:defRPr sz="12800">
                <a:solidFill>
                  <a:schemeClr val="accent3"/>
                </a:solidFill>
                <a:latin typeface="Barlow Light"/>
                <a:ea typeface="Barlow Light"/>
                <a:cs typeface="Barlow Light"/>
                <a:sym typeface="Barlow Light"/>
              </a:defRPr>
            </a:lvl3pPr>
            <a:lvl4pPr lvl="3" algn="ctr">
              <a:spcBef>
                <a:spcPts val="0"/>
              </a:spcBef>
              <a:spcAft>
                <a:spcPts val="0"/>
              </a:spcAft>
              <a:buClr>
                <a:schemeClr val="accent3"/>
              </a:buClr>
              <a:buSzPts val="12800"/>
              <a:buNone/>
              <a:defRPr sz="12800">
                <a:solidFill>
                  <a:schemeClr val="accent3"/>
                </a:solidFill>
                <a:latin typeface="Barlow Light"/>
                <a:ea typeface="Barlow Light"/>
                <a:cs typeface="Barlow Light"/>
                <a:sym typeface="Barlow Light"/>
              </a:defRPr>
            </a:lvl4pPr>
            <a:lvl5pPr lvl="4" algn="ctr">
              <a:spcBef>
                <a:spcPts val="0"/>
              </a:spcBef>
              <a:spcAft>
                <a:spcPts val="0"/>
              </a:spcAft>
              <a:buClr>
                <a:schemeClr val="accent3"/>
              </a:buClr>
              <a:buSzPts val="12800"/>
              <a:buNone/>
              <a:defRPr sz="12800">
                <a:solidFill>
                  <a:schemeClr val="accent3"/>
                </a:solidFill>
                <a:latin typeface="Barlow Light"/>
                <a:ea typeface="Barlow Light"/>
                <a:cs typeface="Barlow Light"/>
                <a:sym typeface="Barlow Light"/>
              </a:defRPr>
            </a:lvl5pPr>
            <a:lvl6pPr lvl="5" algn="ctr">
              <a:spcBef>
                <a:spcPts val="0"/>
              </a:spcBef>
              <a:spcAft>
                <a:spcPts val="0"/>
              </a:spcAft>
              <a:buClr>
                <a:schemeClr val="accent3"/>
              </a:buClr>
              <a:buSzPts val="12800"/>
              <a:buNone/>
              <a:defRPr sz="12800">
                <a:solidFill>
                  <a:schemeClr val="accent3"/>
                </a:solidFill>
                <a:latin typeface="Barlow Light"/>
                <a:ea typeface="Barlow Light"/>
                <a:cs typeface="Barlow Light"/>
                <a:sym typeface="Barlow Light"/>
              </a:defRPr>
            </a:lvl6pPr>
            <a:lvl7pPr lvl="6" algn="ctr">
              <a:spcBef>
                <a:spcPts val="0"/>
              </a:spcBef>
              <a:spcAft>
                <a:spcPts val="0"/>
              </a:spcAft>
              <a:buClr>
                <a:schemeClr val="accent3"/>
              </a:buClr>
              <a:buSzPts val="12800"/>
              <a:buNone/>
              <a:defRPr sz="12800">
                <a:solidFill>
                  <a:schemeClr val="accent3"/>
                </a:solidFill>
                <a:latin typeface="Barlow Light"/>
                <a:ea typeface="Barlow Light"/>
                <a:cs typeface="Barlow Light"/>
                <a:sym typeface="Barlow Light"/>
              </a:defRPr>
            </a:lvl7pPr>
            <a:lvl8pPr lvl="7" algn="ctr">
              <a:spcBef>
                <a:spcPts val="0"/>
              </a:spcBef>
              <a:spcAft>
                <a:spcPts val="0"/>
              </a:spcAft>
              <a:buClr>
                <a:schemeClr val="accent3"/>
              </a:buClr>
              <a:buSzPts val="12800"/>
              <a:buNone/>
              <a:defRPr sz="12800">
                <a:solidFill>
                  <a:schemeClr val="accent3"/>
                </a:solidFill>
                <a:latin typeface="Barlow Light"/>
                <a:ea typeface="Barlow Light"/>
                <a:cs typeface="Barlow Light"/>
                <a:sym typeface="Barlow Light"/>
              </a:defRPr>
            </a:lvl8pPr>
            <a:lvl9pPr lvl="8" algn="ctr">
              <a:spcBef>
                <a:spcPts val="0"/>
              </a:spcBef>
              <a:spcAft>
                <a:spcPts val="0"/>
              </a:spcAft>
              <a:buClr>
                <a:schemeClr val="accent3"/>
              </a:buClr>
              <a:buSzPts val="12800"/>
              <a:buNone/>
              <a:defRPr sz="12800">
                <a:solidFill>
                  <a:schemeClr val="accent3"/>
                </a:solidFill>
                <a:latin typeface="Barlow Light"/>
                <a:ea typeface="Barlow Light"/>
                <a:cs typeface="Barlow Light"/>
                <a:sym typeface="Barlow Light"/>
              </a:defRPr>
            </a:lvl9pPr>
          </a:lstStyle>
          <a:p/>
        </p:txBody>
      </p:sp>
      <p:sp>
        <p:nvSpPr>
          <p:cNvPr id="134" name="Google Shape;134;p23"/>
          <p:cNvSpPr txBox="1"/>
          <p:nvPr>
            <p:ph idx="12" type="sldNum"/>
          </p:nvPr>
        </p:nvSpPr>
        <p:spPr>
          <a:xfrm>
            <a:off x="8556784" y="4749851"/>
            <a:ext cx="548700" cy="393600"/>
          </a:xfrm>
          <a:prstGeom prst="rect">
            <a:avLst/>
          </a:prstGeom>
        </p:spPr>
        <p:txBody>
          <a:bodyPr anchorCtr="0" anchor="t"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extLst>
    <p:ext uri="{DCECCB84-F9BA-43D5-87BE-67443E8EF086}">
      <p15:sldGuideLst>
        <p15:guide id="1" pos="337">
          <p15:clr>
            <a:srgbClr val="E46962"/>
          </p15:clr>
        </p15:guide>
      </p15:sldGuideLst>
    </p:ext>
  </p:extLst>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secHead">
  <p:cSld name="SECTION_HEADER">
    <p:spTree>
      <p:nvGrpSpPr>
        <p:cNvPr id="135" name="Shape 135"/>
        <p:cNvGrpSpPr/>
        <p:nvPr/>
      </p:nvGrpSpPr>
      <p:grpSpPr>
        <a:xfrm>
          <a:off x="0" y="0"/>
          <a:ext cx="0" cy="0"/>
          <a:chOff x="0" y="0"/>
          <a:chExt cx="0" cy="0"/>
        </a:xfrm>
      </p:grpSpPr>
      <p:sp>
        <p:nvSpPr>
          <p:cNvPr id="136" name="Google Shape;136;p24"/>
          <p:cNvSpPr txBox="1"/>
          <p:nvPr>
            <p:ph type="title"/>
          </p:nvPr>
        </p:nvSpPr>
        <p:spPr>
          <a:xfrm>
            <a:off x="632850" y="1124700"/>
            <a:ext cx="7878300" cy="1741500"/>
          </a:xfrm>
          <a:prstGeom prst="rect">
            <a:avLst/>
          </a:prstGeom>
        </p:spPr>
        <p:txBody>
          <a:bodyPr anchorCtr="0" anchor="t" bIns="91425" lIns="91425" spcFirstLastPara="1" rIns="91425" wrap="square" tIns="91425">
            <a:noAutofit/>
          </a:bodyPr>
          <a:lstStyle>
            <a:lvl1pPr lvl="0" algn="ctr">
              <a:spcBef>
                <a:spcPts val="0"/>
              </a:spcBef>
              <a:spcAft>
                <a:spcPts val="0"/>
              </a:spcAft>
              <a:buClr>
                <a:schemeClr val="dk1"/>
              </a:buClr>
              <a:buSzPts val="5400"/>
              <a:buFont typeface="Hepta Slab"/>
              <a:buNone/>
              <a:defRPr sz="54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37" name="Google Shape;137;p24"/>
          <p:cNvSpPr txBox="1"/>
          <p:nvPr>
            <p:ph idx="1" type="body"/>
          </p:nvPr>
        </p:nvSpPr>
        <p:spPr>
          <a:xfrm>
            <a:off x="4064100" y="4335200"/>
            <a:ext cx="1015800" cy="266100"/>
          </a:xfrm>
          <a:prstGeom prst="rect">
            <a:avLst/>
          </a:prstGeom>
          <a:ln cap="flat" cmpd="sng" w="9525">
            <a:solidFill>
              <a:schemeClr val="dk1"/>
            </a:solidFill>
            <a:prstDash val="solid"/>
            <a:round/>
            <a:headEnd len="sm" w="sm" type="none"/>
            <a:tailEnd len="sm" w="sm" type="none"/>
          </a:ln>
        </p:spPr>
        <p:txBody>
          <a:bodyPr anchorCtr="0" anchor="ctr" bIns="0" lIns="0" spcFirstLastPara="1" rIns="0" wrap="square" tIns="0">
            <a:noAutofit/>
          </a:bodyPr>
          <a:lstStyle>
            <a:lvl1pPr indent="-298450" lvl="0" marL="457200">
              <a:spcBef>
                <a:spcPts val="0"/>
              </a:spcBef>
              <a:spcAft>
                <a:spcPts val="0"/>
              </a:spcAft>
              <a:buSzPts val="1100"/>
              <a:buFont typeface="Barlow Medium"/>
              <a:buChar char="●"/>
              <a:defRPr sz="1100">
                <a:latin typeface="Barlow Medium"/>
                <a:ea typeface="Barlow Medium"/>
                <a:cs typeface="Barlow Medium"/>
                <a:sym typeface="Barlow Medium"/>
              </a:defRPr>
            </a:lvl1pPr>
            <a:lvl2pPr indent="-298450" lvl="1" marL="914400">
              <a:spcBef>
                <a:spcPts val="0"/>
              </a:spcBef>
              <a:spcAft>
                <a:spcPts val="0"/>
              </a:spcAft>
              <a:buSzPts val="1100"/>
              <a:buFont typeface="Barlow Medium"/>
              <a:buChar char="○"/>
              <a:defRPr sz="1100">
                <a:latin typeface="Barlow Medium"/>
                <a:ea typeface="Barlow Medium"/>
                <a:cs typeface="Barlow Medium"/>
                <a:sym typeface="Barlow Medium"/>
              </a:defRPr>
            </a:lvl2pPr>
            <a:lvl3pPr indent="-298450" lvl="2" marL="1371600">
              <a:spcBef>
                <a:spcPts val="0"/>
              </a:spcBef>
              <a:spcAft>
                <a:spcPts val="0"/>
              </a:spcAft>
              <a:buSzPts val="1100"/>
              <a:buFont typeface="Barlow Medium"/>
              <a:buChar char="■"/>
              <a:defRPr sz="1100">
                <a:latin typeface="Barlow Medium"/>
                <a:ea typeface="Barlow Medium"/>
                <a:cs typeface="Barlow Medium"/>
                <a:sym typeface="Barlow Medium"/>
              </a:defRPr>
            </a:lvl3pPr>
            <a:lvl4pPr indent="-298450" lvl="3" marL="1828800">
              <a:spcBef>
                <a:spcPts val="0"/>
              </a:spcBef>
              <a:spcAft>
                <a:spcPts val="0"/>
              </a:spcAft>
              <a:buSzPts val="1100"/>
              <a:buFont typeface="Barlow Medium"/>
              <a:buChar char="●"/>
              <a:defRPr sz="1100">
                <a:latin typeface="Barlow Medium"/>
                <a:ea typeface="Barlow Medium"/>
                <a:cs typeface="Barlow Medium"/>
                <a:sym typeface="Barlow Medium"/>
              </a:defRPr>
            </a:lvl4pPr>
            <a:lvl5pPr indent="-298450" lvl="4" marL="2286000">
              <a:spcBef>
                <a:spcPts val="0"/>
              </a:spcBef>
              <a:spcAft>
                <a:spcPts val="0"/>
              </a:spcAft>
              <a:buSzPts val="1100"/>
              <a:buFont typeface="Barlow Medium"/>
              <a:buChar char="○"/>
              <a:defRPr>
                <a:latin typeface="Barlow Medium"/>
                <a:ea typeface="Barlow Medium"/>
                <a:cs typeface="Barlow Medium"/>
                <a:sym typeface="Barlow Medium"/>
              </a:defRPr>
            </a:lvl5pPr>
            <a:lvl6pPr indent="-298450" lvl="5" marL="2743200">
              <a:spcBef>
                <a:spcPts val="0"/>
              </a:spcBef>
              <a:spcAft>
                <a:spcPts val="0"/>
              </a:spcAft>
              <a:buSzPts val="1100"/>
              <a:buFont typeface="Barlow Medium"/>
              <a:buChar char="■"/>
              <a:defRPr sz="1100">
                <a:latin typeface="Barlow Medium"/>
                <a:ea typeface="Barlow Medium"/>
                <a:cs typeface="Barlow Medium"/>
                <a:sym typeface="Barlow Medium"/>
              </a:defRPr>
            </a:lvl6pPr>
            <a:lvl7pPr indent="-298450" lvl="6" marL="3200400">
              <a:spcBef>
                <a:spcPts val="0"/>
              </a:spcBef>
              <a:spcAft>
                <a:spcPts val="0"/>
              </a:spcAft>
              <a:buSzPts val="1100"/>
              <a:buFont typeface="Barlow Medium"/>
              <a:buChar char="●"/>
              <a:defRPr sz="1100">
                <a:latin typeface="Barlow Medium"/>
                <a:ea typeface="Barlow Medium"/>
                <a:cs typeface="Barlow Medium"/>
                <a:sym typeface="Barlow Medium"/>
              </a:defRPr>
            </a:lvl7pPr>
            <a:lvl8pPr indent="-298450" lvl="7" marL="3657600">
              <a:spcBef>
                <a:spcPts val="0"/>
              </a:spcBef>
              <a:spcAft>
                <a:spcPts val="0"/>
              </a:spcAft>
              <a:buSzPts val="1100"/>
              <a:buFont typeface="Barlow Medium"/>
              <a:buChar char="○"/>
              <a:defRPr sz="1100">
                <a:latin typeface="Barlow Medium"/>
                <a:ea typeface="Barlow Medium"/>
                <a:cs typeface="Barlow Medium"/>
                <a:sym typeface="Barlow Medium"/>
              </a:defRPr>
            </a:lvl8pPr>
            <a:lvl9pPr indent="-298450" lvl="8" marL="4114800">
              <a:spcBef>
                <a:spcPts val="0"/>
              </a:spcBef>
              <a:spcAft>
                <a:spcPts val="0"/>
              </a:spcAft>
              <a:buSzPts val="1100"/>
              <a:buFont typeface="Barlow Medium"/>
              <a:buChar char="■"/>
              <a:defRPr sz="1100">
                <a:latin typeface="Barlow Medium"/>
                <a:ea typeface="Barlow Medium"/>
                <a:cs typeface="Barlow Medium"/>
                <a:sym typeface="Barlow Medium"/>
              </a:defRPr>
            </a:lvl9pPr>
          </a:lstStyle>
          <a:p/>
        </p:txBody>
      </p:sp>
      <p:sp>
        <p:nvSpPr>
          <p:cNvPr id="138" name="Google Shape;138;p24"/>
          <p:cNvSpPr txBox="1"/>
          <p:nvPr>
            <p:ph idx="2" type="subTitle"/>
          </p:nvPr>
        </p:nvSpPr>
        <p:spPr>
          <a:xfrm>
            <a:off x="2857500" y="2902000"/>
            <a:ext cx="3765600" cy="934800"/>
          </a:xfrm>
          <a:prstGeom prst="rect">
            <a:avLst/>
          </a:prstGeom>
        </p:spPr>
        <p:txBody>
          <a:bodyPr anchorCtr="0" anchor="t" bIns="91425" lIns="91425" spcFirstLastPara="1" rIns="91425" wrap="square" tIns="91425">
            <a:noAutofit/>
          </a:bodyPr>
          <a:lstStyle>
            <a:lvl1pPr lvl="0" algn="ctr">
              <a:spcBef>
                <a:spcPts val="0"/>
              </a:spcBef>
              <a:spcAft>
                <a:spcPts val="0"/>
              </a:spcAft>
              <a:buClr>
                <a:schemeClr val="dk2"/>
              </a:buClr>
              <a:buSzPts val="2600"/>
              <a:buNone/>
              <a:defRPr sz="2600">
                <a:solidFill>
                  <a:schemeClr val="dk2"/>
                </a:solidFill>
              </a:defRPr>
            </a:lvl1pPr>
            <a:lvl2pPr lvl="1">
              <a:spcBef>
                <a:spcPts val="0"/>
              </a:spcBef>
              <a:spcAft>
                <a:spcPts val="0"/>
              </a:spcAft>
              <a:buSzPts val="1400"/>
              <a:buNone/>
              <a:defRPr>
                <a:latin typeface="Barlow Light"/>
                <a:ea typeface="Barlow Light"/>
                <a:cs typeface="Barlow Light"/>
                <a:sym typeface="Barlow Light"/>
              </a:defRPr>
            </a:lvl2pPr>
            <a:lvl3pPr lvl="2">
              <a:spcBef>
                <a:spcPts val="0"/>
              </a:spcBef>
              <a:spcAft>
                <a:spcPts val="0"/>
              </a:spcAft>
              <a:buSzPts val="1400"/>
              <a:buNone/>
              <a:defRPr>
                <a:latin typeface="Barlow Light"/>
                <a:ea typeface="Barlow Light"/>
                <a:cs typeface="Barlow Light"/>
                <a:sym typeface="Barlow Light"/>
              </a:defRPr>
            </a:lvl3pPr>
            <a:lvl4pPr lvl="3">
              <a:spcBef>
                <a:spcPts val="0"/>
              </a:spcBef>
              <a:spcAft>
                <a:spcPts val="0"/>
              </a:spcAft>
              <a:buSzPts val="1400"/>
              <a:buNone/>
              <a:defRPr>
                <a:latin typeface="Barlow Light"/>
                <a:ea typeface="Barlow Light"/>
                <a:cs typeface="Barlow Light"/>
                <a:sym typeface="Barlow Light"/>
              </a:defRPr>
            </a:lvl4pPr>
            <a:lvl5pPr lvl="4">
              <a:spcBef>
                <a:spcPts val="0"/>
              </a:spcBef>
              <a:spcAft>
                <a:spcPts val="0"/>
              </a:spcAft>
              <a:buSzPts val="1400"/>
              <a:buNone/>
              <a:defRPr>
                <a:latin typeface="Barlow Light"/>
                <a:ea typeface="Barlow Light"/>
                <a:cs typeface="Barlow Light"/>
                <a:sym typeface="Barlow Light"/>
              </a:defRPr>
            </a:lvl5pPr>
            <a:lvl6pPr lvl="5">
              <a:spcBef>
                <a:spcPts val="0"/>
              </a:spcBef>
              <a:spcAft>
                <a:spcPts val="0"/>
              </a:spcAft>
              <a:buSzPts val="1400"/>
              <a:buNone/>
              <a:defRPr>
                <a:latin typeface="Barlow Light"/>
                <a:ea typeface="Barlow Light"/>
                <a:cs typeface="Barlow Light"/>
                <a:sym typeface="Barlow Light"/>
              </a:defRPr>
            </a:lvl6pPr>
            <a:lvl7pPr lvl="6">
              <a:spcBef>
                <a:spcPts val="0"/>
              </a:spcBef>
              <a:spcAft>
                <a:spcPts val="0"/>
              </a:spcAft>
              <a:buSzPts val="1400"/>
              <a:buNone/>
              <a:defRPr>
                <a:latin typeface="Barlow Light"/>
                <a:ea typeface="Barlow Light"/>
                <a:cs typeface="Barlow Light"/>
                <a:sym typeface="Barlow Light"/>
              </a:defRPr>
            </a:lvl7pPr>
            <a:lvl8pPr lvl="7">
              <a:spcBef>
                <a:spcPts val="0"/>
              </a:spcBef>
              <a:spcAft>
                <a:spcPts val="0"/>
              </a:spcAft>
              <a:buSzPts val="1400"/>
              <a:buNone/>
              <a:defRPr>
                <a:latin typeface="Barlow Light"/>
                <a:ea typeface="Barlow Light"/>
                <a:cs typeface="Barlow Light"/>
                <a:sym typeface="Barlow Light"/>
              </a:defRPr>
            </a:lvl8pPr>
            <a:lvl9pPr lvl="8">
              <a:spcBef>
                <a:spcPts val="0"/>
              </a:spcBef>
              <a:spcAft>
                <a:spcPts val="0"/>
              </a:spcAft>
              <a:buSzPts val="1400"/>
              <a:buNone/>
              <a:defRPr>
                <a:latin typeface="Barlow Light"/>
                <a:ea typeface="Barlow Light"/>
                <a:cs typeface="Barlow Light"/>
                <a:sym typeface="Barlow Light"/>
              </a:defRPr>
            </a:lvl9pPr>
          </a:lstStyle>
          <a:p/>
        </p:txBody>
      </p:sp>
      <p:sp>
        <p:nvSpPr>
          <p:cNvPr id="139" name="Google Shape;139;p24"/>
          <p:cNvSpPr txBox="1"/>
          <p:nvPr>
            <p:ph idx="12" type="sldNum"/>
          </p:nvPr>
        </p:nvSpPr>
        <p:spPr>
          <a:xfrm>
            <a:off x="8556784" y="4749851"/>
            <a:ext cx="548700" cy="393600"/>
          </a:xfrm>
          <a:prstGeom prst="rect">
            <a:avLst/>
          </a:prstGeom>
        </p:spPr>
        <p:txBody>
          <a:bodyPr anchorCtr="0" anchor="t" bIns="91425" lIns="91425" spcFirstLastPara="1" rIns="91425" wrap="square" tIns="91425">
            <a:noAutofit/>
          </a:bodyPr>
          <a:lstStyle>
            <a:lvl1pPr lvl="0">
              <a:buNone/>
              <a:defRPr>
                <a:latin typeface="Barlow Medium"/>
                <a:ea typeface="Barlow Medium"/>
                <a:cs typeface="Barlow Medium"/>
                <a:sym typeface="Barlow Medium"/>
              </a:defRPr>
            </a:lvl1pPr>
            <a:lvl2pPr lvl="1">
              <a:buNone/>
              <a:defRPr>
                <a:latin typeface="Barlow Medium"/>
                <a:ea typeface="Barlow Medium"/>
                <a:cs typeface="Barlow Medium"/>
                <a:sym typeface="Barlow Medium"/>
              </a:defRPr>
            </a:lvl2pPr>
            <a:lvl3pPr lvl="2">
              <a:buNone/>
              <a:defRPr>
                <a:latin typeface="Barlow Medium"/>
                <a:ea typeface="Barlow Medium"/>
                <a:cs typeface="Barlow Medium"/>
                <a:sym typeface="Barlow Medium"/>
              </a:defRPr>
            </a:lvl3pPr>
            <a:lvl4pPr lvl="3">
              <a:buNone/>
              <a:defRPr>
                <a:latin typeface="Barlow Medium"/>
                <a:ea typeface="Barlow Medium"/>
                <a:cs typeface="Barlow Medium"/>
                <a:sym typeface="Barlow Medium"/>
              </a:defRPr>
            </a:lvl4pPr>
            <a:lvl5pPr lvl="4">
              <a:buNone/>
              <a:defRPr>
                <a:latin typeface="Barlow Medium"/>
                <a:ea typeface="Barlow Medium"/>
                <a:cs typeface="Barlow Medium"/>
                <a:sym typeface="Barlow Medium"/>
              </a:defRPr>
            </a:lvl5pPr>
            <a:lvl6pPr lvl="5">
              <a:buNone/>
              <a:defRPr>
                <a:latin typeface="Barlow Medium"/>
                <a:ea typeface="Barlow Medium"/>
                <a:cs typeface="Barlow Medium"/>
                <a:sym typeface="Barlow Medium"/>
              </a:defRPr>
            </a:lvl6pPr>
            <a:lvl7pPr lvl="6">
              <a:buNone/>
              <a:defRPr>
                <a:latin typeface="Barlow Medium"/>
                <a:ea typeface="Barlow Medium"/>
                <a:cs typeface="Barlow Medium"/>
                <a:sym typeface="Barlow Medium"/>
              </a:defRPr>
            </a:lvl7pPr>
            <a:lvl8pPr lvl="7">
              <a:buNone/>
              <a:defRPr>
                <a:latin typeface="Barlow Medium"/>
                <a:ea typeface="Barlow Medium"/>
                <a:cs typeface="Barlow Medium"/>
                <a:sym typeface="Barlow Medium"/>
              </a:defRPr>
            </a:lvl8pPr>
            <a:lvl9pPr lvl="8">
              <a:buNone/>
              <a:defRPr>
                <a:latin typeface="Barlow Medium"/>
                <a:ea typeface="Barlow Medium"/>
                <a:cs typeface="Barlow Medium"/>
                <a:sym typeface="Barlow Medium"/>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Agenda / Content" type="tx">
  <p:cSld name="TITLE_AND_BODY">
    <p:bg>
      <p:bgPr>
        <a:solidFill>
          <a:schemeClr val="accent4"/>
        </a:solidFill>
      </p:bgPr>
    </p:bg>
    <p:spTree>
      <p:nvGrpSpPr>
        <p:cNvPr id="140" name="Shape 140"/>
        <p:cNvGrpSpPr/>
        <p:nvPr/>
      </p:nvGrpSpPr>
      <p:grpSpPr>
        <a:xfrm>
          <a:off x="0" y="0"/>
          <a:ext cx="0" cy="0"/>
          <a:chOff x="0" y="0"/>
          <a:chExt cx="0" cy="0"/>
        </a:xfrm>
      </p:grpSpPr>
      <p:sp>
        <p:nvSpPr>
          <p:cNvPr id="141" name="Google Shape;141;p25"/>
          <p:cNvSpPr txBox="1"/>
          <p:nvPr>
            <p:ph idx="1" type="subTitle"/>
          </p:nvPr>
        </p:nvSpPr>
        <p:spPr>
          <a:xfrm>
            <a:off x="475075" y="309225"/>
            <a:ext cx="3655200" cy="357600"/>
          </a:xfrm>
          <a:prstGeom prst="rect">
            <a:avLst/>
          </a:prstGeom>
        </p:spPr>
        <p:txBody>
          <a:bodyPr anchorCtr="0" anchor="t" bIns="91425" lIns="91425" spcFirstLastPara="1" rIns="91425" wrap="square" tIns="91425">
            <a:noAutofit/>
          </a:bodyPr>
          <a:lstStyle>
            <a:lvl1pPr lvl="0">
              <a:spcBef>
                <a:spcPts val="0"/>
              </a:spcBef>
              <a:spcAft>
                <a:spcPts val="0"/>
              </a:spcAft>
              <a:buClr>
                <a:schemeClr val="accent3"/>
              </a:buClr>
              <a:buSzPts val="1400"/>
              <a:buFont typeface="Hepta Slab Medium"/>
              <a:buNone/>
              <a:defRPr>
                <a:solidFill>
                  <a:schemeClr val="accent3"/>
                </a:solidFill>
                <a:latin typeface="Hepta Slab Medium"/>
                <a:ea typeface="Hepta Slab Medium"/>
                <a:cs typeface="Hepta Slab Medium"/>
                <a:sym typeface="Hepta Slab Medium"/>
              </a:defRPr>
            </a:lvl1pPr>
            <a:lvl2pPr lvl="1">
              <a:spcBef>
                <a:spcPts val="0"/>
              </a:spcBef>
              <a:spcAft>
                <a:spcPts val="0"/>
              </a:spcAft>
              <a:buClr>
                <a:schemeClr val="accent3"/>
              </a:buClr>
              <a:buSzPts val="1400"/>
              <a:buNone/>
              <a:defRPr>
                <a:solidFill>
                  <a:schemeClr val="accent3"/>
                </a:solidFill>
                <a:latin typeface="Barlow Light"/>
                <a:ea typeface="Barlow Light"/>
                <a:cs typeface="Barlow Light"/>
                <a:sym typeface="Barlow Light"/>
              </a:defRPr>
            </a:lvl2pPr>
            <a:lvl3pPr lvl="2">
              <a:spcBef>
                <a:spcPts val="0"/>
              </a:spcBef>
              <a:spcAft>
                <a:spcPts val="0"/>
              </a:spcAft>
              <a:buClr>
                <a:schemeClr val="accent3"/>
              </a:buClr>
              <a:buSzPts val="1400"/>
              <a:buNone/>
              <a:defRPr>
                <a:solidFill>
                  <a:schemeClr val="accent3"/>
                </a:solidFill>
                <a:latin typeface="Barlow Light"/>
                <a:ea typeface="Barlow Light"/>
                <a:cs typeface="Barlow Light"/>
                <a:sym typeface="Barlow Light"/>
              </a:defRPr>
            </a:lvl3pPr>
            <a:lvl4pPr lvl="3">
              <a:spcBef>
                <a:spcPts val="0"/>
              </a:spcBef>
              <a:spcAft>
                <a:spcPts val="0"/>
              </a:spcAft>
              <a:buClr>
                <a:schemeClr val="accent3"/>
              </a:buClr>
              <a:buSzPts val="1400"/>
              <a:buNone/>
              <a:defRPr>
                <a:solidFill>
                  <a:schemeClr val="accent3"/>
                </a:solidFill>
                <a:latin typeface="Barlow Light"/>
                <a:ea typeface="Barlow Light"/>
                <a:cs typeface="Barlow Light"/>
                <a:sym typeface="Barlow Light"/>
              </a:defRPr>
            </a:lvl4pPr>
            <a:lvl5pPr lvl="4">
              <a:spcBef>
                <a:spcPts val="0"/>
              </a:spcBef>
              <a:spcAft>
                <a:spcPts val="0"/>
              </a:spcAft>
              <a:buClr>
                <a:schemeClr val="accent3"/>
              </a:buClr>
              <a:buSzPts val="1400"/>
              <a:buNone/>
              <a:defRPr>
                <a:solidFill>
                  <a:schemeClr val="accent3"/>
                </a:solidFill>
                <a:latin typeface="Barlow Light"/>
                <a:ea typeface="Barlow Light"/>
                <a:cs typeface="Barlow Light"/>
                <a:sym typeface="Barlow Light"/>
              </a:defRPr>
            </a:lvl5pPr>
            <a:lvl6pPr lvl="5">
              <a:spcBef>
                <a:spcPts val="0"/>
              </a:spcBef>
              <a:spcAft>
                <a:spcPts val="0"/>
              </a:spcAft>
              <a:buClr>
                <a:schemeClr val="accent3"/>
              </a:buClr>
              <a:buSzPts val="1400"/>
              <a:buNone/>
              <a:defRPr>
                <a:solidFill>
                  <a:schemeClr val="accent3"/>
                </a:solidFill>
                <a:latin typeface="Barlow Light"/>
                <a:ea typeface="Barlow Light"/>
                <a:cs typeface="Barlow Light"/>
                <a:sym typeface="Barlow Light"/>
              </a:defRPr>
            </a:lvl6pPr>
            <a:lvl7pPr lvl="6">
              <a:spcBef>
                <a:spcPts val="0"/>
              </a:spcBef>
              <a:spcAft>
                <a:spcPts val="0"/>
              </a:spcAft>
              <a:buClr>
                <a:schemeClr val="accent3"/>
              </a:buClr>
              <a:buSzPts val="1400"/>
              <a:buNone/>
              <a:defRPr>
                <a:solidFill>
                  <a:schemeClr val="accent3"/>
                </a:solidFill>
                <a:latin typeface="Barlow Light"/>
                <a:ea typeface="Barlow Light"/>
                <a:cs typeface="Barlow Light"/>
                <a:sym typeface="Barlow Light"/>
              </a:defRPr>
            </a:lvl7pPr>
            <a:lvl8pPr lvl="7">
              <a:spcBef>
                <a:spcPts val="0"/>
              </a:spcBef>
              <a:spcAft>
                <a:spcPts val="0"/>
              </a:spcAft>
              <a:buClr>
                <a:schemeClr val="accent3"/>
              </a:buClr>
              <a:buSzPts val="1400"/>
              <a:buNone/>
              <a:defRPr>
                <a:solidFill>
                  <a:schemeClr val="accent3"/>
                </a:solidFill>
                <a:latin typeface="Barlow Light"/>
                <a:ea typeface="Barlow Light"/>
                <a:cs typeface="Barlow Light"/>
                <a:sym typeface="Barlow Light"/>
              </a:defRPr>
            </a:lvl8pPr>
            <a:lvl9pPr lvl="8">
              <a:spcBef>
                <a:spcPts val="0"/>
              </a:spcBef>
              <a:spcAft>
                <a:spcPts val="0"/>
              </a:spcAft>
              <a:buClr>
                <a:schemeClr val="accent3"/>
              </a:buClr>
              <a:buSzPts val="1400"/>
              <a:buNone/>
              <a:defRPr>
                <a:solidFill>
                  <a:schemeClr val="accent3"/>
                </a:solidFill>
                <a:latin typeface="Barlow Light"/>
                <a:ea typeface="Barlow Light"/>
                <a:cs typeface="Barlow Light"/>
                <a:sym typeface="Barlow Light"/>
              </a:defRPr>
            </a:lvl9pPr>
          </a:lstStyle>
          <a:p/>
        </p:txBody>
      </p:sp>
      <p:sp>
        <p:nvSpPr>
          <p:cNvPr id="142" name="Google Shape;142;p25"/>
          <p:cNvSpPr txBox="1"/>
          <p:nvPr>
            <p:ph idx="2" type="body"/>
          </p:nvPr>
        </p:nvSpPr>
        <p:spPr>
          <a:xfrm>
            <a:off x="711097" y="980554"/>
            <a:ext cx="926100" cy="474000"/>
          </a:xfrm>
          <a:prstGeom prst="rect">
            <a:avLst/>
          </a:prstGeom>
        </p:spPr>
        <p:txBody>
          <a:bodyPr anchorCtr="0" anchor="t" bIns="91425" lIns="91425" spcFirstLastPara="1" rIns="91425" wrap="square" tIns="91425">
            <a:noAutofit/>
          </a:bodyPr>
          <a:lstStyle>
            <a:lvl1pPr indent="-406400" lvl="0" marL="457200" algn="r">
              <a:lnSpc>
                <a:spcPct val="80000"/>
              </a:lnSpc>
              <a:spcBef>
                <a:spcPts val="0"/>
              </a:spcBef>
              <a:spcAft>
                <a:spcPts val="0"/>
              </a:spcAft>
              <a:buClr>
                <a:schemeClr val="accent3"/>
              </a:buClr>
              <a:buSzPts val="2800"/>
              <a:buFont typeface="Barlow ExtraLight"/>
              <a:buChar char="●"/>
              <a:defRPr sz="2800">
                <a:solidFill>
                  <a:schemeClr val="accent3"/>
                </a:solidFill>
                <a:latin typeface="Barlow ExtraLight"/>
                <a:ea typeface="Barlow ExtraLight"/>
                <a:cs typeface="Barlow ExtraLight"/>
                <a:sym typeface="Barlow ExtraLight"/>
              </a:defRPr>
            </a:lvl1pPr>
            <a:lvl2pPr indent="-317500" lvl="1" marL="914400">
              <a:lnSpc>
                <a:spcPct val="80000"/>
              </a:lnSpc>
              <a:spcBef>
                <a:spcPts val="0"/>
              </a:spcBef>
              <a:spcAft>
                <a:spcPts val="0"/>
              </a:spcAft>
              <a:buClr>
                <a:schemeClr val="accent3"/>
              </a:buClr>
              <a:buSzPts val="1400"/>
              <a:buFont typeface="Barlow ExtraLight"/>
              <a:buChar char="○"/>
              <a:defRPr>
                <a:solidFill>
                  <a:schemeClr val="accent3"/>
                </a:solidFill>
                <a:latin typeface="Barlow ExtraLight"/>
                <a:ea typeface="Barlow ExtraLight"/>
                <a:cs typeface="Barlow ExtraLight"/>
                <a:sym typeface="Barlow ExtraLight"/>
              </a:defRPr>
            </a:lvl2pPr>
            <a:lvl3pPr indent="-311150" lvl="2" marL="1371600">
              <a:lnSpc>
                <a:spcPct val="80000"/>
              </a:lnSpc>
              <a:spcBef>
                <a:spcPts val="0"/>
              </a:spcBef>
              <a:spcAft>
                <a:spcPts val="0"/>
              </a:spcAft>
              <a:buClr>
                <a:schemeClr val="accent3"/>
              </a:buClr>
              <a:buSzPts val="1300"/>
              <a:buFont typeface="Barlow ExtraLight"/>
              <a:buChar char="■"/>
              <a:defRPr>
                <a:solidFill>
                  <a:schemeClr val="accent3"/>
                </a:solidFill>
                <a:latin typeface="Barlow ExtraLight"/>
                <a:ea typeface="Barlow ExtraLight"/>
                <a:cs typeface="Barlow ExtraLight"/>
                <a:sym typeface="Barlow ExtraLight"/>
              </a:defRPr>
            </a:lvl3pPr>
            <a:lvl4pPr indent="-304800" lvl="3" marL="1828800">
              <a:lnSpc>
                <a:spcPct val="80000"/>
              </a:lnSpc>
              <a:spcBef>
                <a:spcPts val="0"/>
              </a:spcBef>
              <a:spcAft>
                <a:spcPts val="0"/>
              </a:spcAft>
              <a:buClr>
                <a:schemeClr val="accent3"/>
              </a:buClr>
              <a:buSzPts val="1200"/>
              <a:buFont typeface="Barlow ExtraLight"/>
              <a:buChar char="●"/>
              <a:defRPr>
                <a:solidFill>
                  <a:schemeClr val="accent3"/>
                </a:solidFill>
                <a:latin typeface="Barlow ExtraLight"/>
                <a:ea typeface="Barlow ExtraLight"/>
                <a:cs typeface="Barlow ExtraLight"/>
                <a:sym typeface="Barlow ExtraLight"/>
              </a:defRPr>
            </a:lvl4pPr>
            <a:lvl5pPr indent="-298450" lvl="4" marL="2286000">
              <a:lnSpc>
                <a:spcPct val="80000"/>
              </a:lnSpc>
              <a:spcBef>
                <a:spcPts val="0"/>
              </a:spcBef>
              <a:spcAft>
                <a:spcPts val="0"/>
              </a:spcAft>
              <a:buClr>
                <a:schemeClr val="accent3"/>
              </a:buClr>
              <a:buSzPts val="1100"/>
              <a:buFont typeface="Barlow ExtraLight"/>
              <a:buChar char="○"/>
              <a:defRPr>
                <a:solidFill>
                  <a:schemeClr val="accent3"/>
                </a:solidFill>
                <a:latin typeface="Barlow ExtraLight"/>
                <a:ea typeface="Barlow ExtraLight"/>
                <a:cs typeface="Barlow ExtraLight"/>
                <a:sym typeface="Barlow ExtraLight"/>
              </a:defRPr>
            </a:lvl5pPr>
            <a:lvl6pPr indent="-292100" lvl="5" marL="2743200">
              <a:lnSpc>
                <a:spcPct val="80000"/>
              </a:lnSpc>
              <a:spcBef>
                <a:spcPts val="0"/>
              </a:spcBef>
              <a:spcAft>
                <a:spcPts val="0"/>
              </a:spcAft>
              <a:buClr>
                <a:schemeClr val="accent3"/>
              </a:buClr>
              <a:buSzPts val="1000"/>
              <a:buFont typeface="Barlow ExtraLight"/>
              <a:buChar char="■"/>
              <a:defRPr>
                <a:solidFill>
                  <a:schemeClr val="accent3"/>
                </a:solidFill>
                <a:latin typeface="Barlow ExtraLight"/>
                <a:ea typeface="Barlow ExtraLight"/>
                <a:cs typeface="Barlow ExtraLight"/>
                <a:sym typeface="Barlow ExtraLight"/>
              </a:defRPr>
            </a:lvl6pPr>
            <a:lvl7pPr indent="-285750" lvl="6" marL="3200400">
              <a:lnSpc>
                <a:spcPct val="80000"/>
              </a:lnSpc>
              <a:spcBef>
                <a:spcPts val="0"/>
              </a:spcBef>
              <a:spcAft>
                <a:spcPts val="0"/>
              </a:spcAft>
              <a:buClr>
                <a:schemeClr val="accent3"/>
              </a:buClr>
              <a:buSzPts val="900"/>
              <a:buFont typeface="Barlow ExtraLight"/>
              <a:buChar char="●"/>
              <a:defRPr>
                <a:solidFill>
                  <a:schemeClr val="accent3"/>
                </a:solidFill>
                <a:latin typeface="Barlow ExtraLight"/>
                <a:ea typeface="Barlow ExtraLight"/>
                <a:cs typeface="Barlow ExtraLight"/>
                <a:sym typeface="Barlow ExtraLight"/>
              </a:defRPr>
            </a:lvl7pPr>
            <a:lvl8pPr indent="-279400" lvl="7" marL="3657600">
              <a:lnSpc>
                <a:spcPct val="80000"/>
              </a:lnSpc>
              <a:spcBef>
                <a:spcPts val="0"/>
              </a:spcBef>
              <a:spcAft>
                <a:spcPts val="0"/>
              </a:spcAft>
              <a:buClr>
                <a:schemeClr val="accent3"/>
              </a:buClr>
              <a:buSzPts val="800"/>
              <a:buFont typeface="Barlow ExtraLight"/>
              <a:buChar char="○"/>
              <a:defRPr>
                <a:solidFill>
                  <a:schemeClr val="accent3"/>
                </a:solidFill>
                <a:latin typeface="Barlow ExtraLight"/>
                <a:ea typeface="Barlow ExtraLight"/>
                <a:cs typeface="Barlow ExtraLight"/>
                <a:sym typeface="Barlow ExtraLight"/>
              </a:defRPr>
            </a:lvl8pPr>
            <a:lvl9pPr indent="-273050" lvl="8" marL="4114800">
              <a:lnSpc>
                <a:spcPct val="80000"/>
              </a:lnSpc>
              <a:spcBef>
                <a:spcPts val="0"/>
              </a:spcBef>
              <a:spcAft>
                <a:spcPts val="0"/>
              </a:spcAft>
              <a:buClr>
                <a:schemeClr val="accent3"/>
              </a:buClr>
              <a:buSzPts val="700"/>
              <a:buFont typeface="Barlow ExtraLight"/>
              <a:buChar char="■"/>
              <a:defRPr>
                <a:solidFill>
                  <a:schemeClr val="accent3"/>
                </a:solidFill>
                <a:latin typeface="Barlow ExtraLight"/>
                <a:ea typeface="Barlow ExtraLight"/>
                <a:cs typeface="Barlow ExtraLight"/>
                <a:sym typeface="Barlow ExtraLight"/>
              </a:defRPr>
            </a:lvl9pPr>
          </a:lstStyle>
          <a:p/>
        </p:txBody>
      </p:sp>
      <p:sp>
        <p:nvSpPr>
          <p:cNvPr id="143" name="Google Shape;143;p25"/>
          <p:cNvSpPr txBox="1"/>
          <p:nvPr>
            <p:ph idx="3" type="subTitle"/>
          </p:nvPr>
        </p:nvSpPr>
        <p:spPr>
          <a:xfrm>
            <a:off x="1699221" y="980279"/>
            <a:ext cx="2362200" cy="474000"/>
          </a:xfrm>
          <a:prstGeom prst="rect">
            <a:avLst/>
          </a:prstGeom>
        </p:spPr>
        <p:txBody>
          <a:bodyPr anchorCtr="0" anchor="t" bIns="91425" lIns="91425" spcFirstLastPara="1" rIns="91425" wrap="square" tIns="91425">
            <a:noAutofit/>
          </a:bodyPr>
          <a:lstStyle>
            <a:lvl1pPr lvl="0">
              <a:spcBef>
                <a:spcPts val="0"/>
              </a:spcBef>
              <a:spcAft>
                <a:spcPts val="0"/>
              </a:spcAft>
              <a:buClr>
                <a:schemeClr val="lt1"/>
              </a:buClr>
              <a:buSzPts val="1400"/>
              <a:buFont typeface="Hepta Slab Medium"/>
              <a:buNone/>
              <a:defRPr>
                <a:solidFill>
                  <a:schemeClr val="lt1"/>
                </a:solidFill>
                <a:latin typeface="Hepta Slab Medium"/>
                <a:ea typeface="Hepta Slab Medium"/>
                <a:cs typeface="Hepta Slab Medium"/>
                <a:sym typeface="Hepta Slab Medium"/>
              </a:defRPr>
            </a:lvl1pPr>
            <a:lvl2pPr lvl="1">
              <a:spcBef>
                <a:spcPts val="0"/>
              </a:spcBef>
              <a:spcAft>
                <a:spcPts val="0"/>
              </a:spcAft>
              <a:buClr>
                <a:schemeClr val="lt1"/>
              </a:buClr>
              <a:buSzPts val="1400"/>
              <a:buNone/>
              <a:defRPr>
                <a:solidFill>
                  <a:schemeClr val="lt1"/>
                </a:solidFill>
                <a:latin typeface="Barlow Light"/>
                <a:ea typeface="Barlow Light"/>
                <a:cs typeface="Barlow Light"/>
                <a:sym typeface="Barlow Light"/>
              </a:defRPr>
            </a:lvl2pPr>
            <a:lvl3pPr lvl="2">
              <a:spcBef>
                <a:spcPts val="0"/>
              </a:spcBef>
              <a:spcAft>
                <a:spcPts val="0"/>
              </a:spcAft>
              <a:buClr>
                <a:schemeClr val="lt1"/>
              </a:buClr>
              <a:buSzPts val="1400"/>
              <a:buNone/>
              <a:defRPr>
                <a:solidFill>
                  <a:schemeClr val="lt1"/>
                </a:solidFill>
                <a:latin typeface="Barlow Light"/>
                <a:ea typeface="Barlow Light"/>
                <a:cs typeface="Barlow Light"/>
                <a:sym typeface="Barlow Light"/>
              </a:defRPr>
            </a:lvl3pPr>
            <a:lvl4pPr lvl="3">
              <a:spcBef>
                <a:spcPts val="0"/>
              </a:spcBef>
              <a:spcAft>
                <a:spcPts val="0"/>
              </a:spcAft>
              <a:buClr>
                <a:schemeClr val="lt1"/>
              </a:buClr>
              <a:buSzPts val="1400"/>
              <a:buNone/>
              <a:defRPr>
                <a:solidFill>
                  <a:schemeClr val="lt1"/>
                </a:solidFill>
                <a:latin typeface="Barlow Light"/>
                <a:ea typeface="Barlow Light"/>
                <a:cs typeface="Barlow Light"/>
                <a:sym typeface="Barlow Light"/>
              </a:defRPr>
            </a:lvl4pPr>
            <a:lvl5pPr lvl="4">
              <a:spcBef>
                <a:spcPts val="0"/>
              </a:spcBef>
              <a:spcAft>
                <a:spcPts val="0"/>
              </a:spcAft>
              <a:buClr>
                <a:schemeClr val="lt1"/>
              </a:buClr>
              <a:buSzPts val="1400"/>
              <a:buNone/>
              <a:defRPr>
                <a:solidFill>
                  <a:schemeClr val="lt1"/>
                </a:solidFill>
                <a:latin typeface="Barlow Light"/>
                <a:ea typeface="Barlow Light"/>
                <a:cs typeface="Barlow Light"/>
                <a:sym typeface="Barlow Light"/>
              </a:defRPr>
            </a:lvl5pPr>
            <a:lvl6pPr lvl="5">
              <a:spcBef>
                <a:spcPts val="0"/>
              </a:spcBef>
              <a:spcAft>
                <a:spcPts val="0"/>
              </a:spcAft>
              <a:buClr>
                <a:schemeClr val="lt1"/>
              </a:buClr>
              <a:buSzPts val="1400"/>
              <a:buNone/>
              <a:defRPr>
                <a:solidFill>
                  <a:schemeClr val="lt1"/>
                </a:solidFill>
                <a:latin typeface="Barlow Light"/>
                <a:ea typeface="Barlow Light"/>
                <a:cs typeface="Barlow Light"/>
                <a:sym typeface="Barlow Light"/>
              </a:defRPr>
            </a:lvl6pPr>
            <a:lvl7pPr lvl="6">
              <a:spcBef>
                <a:spcPts val="0"/>
              </a:spcBef>
              <a:spcAft>
                <a:spcPts val="0"/>
              </a:spcAft>
              <a:buClr>
                <a:schemeClr val="lt1"/>
              </a:buClr>
              <a:buSzPts val="1400"/>
              <a:buNone/>
              <a:defRPr>
                <a:solidFill>
                  <a:schemeClr val="lt1"/>
                </a:solidFill>
                <a:latin typeface="Barlow Light"/>
                <a:ea typeface="Barlow Light"/>
                <a:cs typeface="Barlow Light"/>
                <a:sym typeface="Barlow Light"/>
              </a:defRPr>
            </a:lvl7pPr>
            <a:lvl8pPr lvl="7">
              <a:spcBef>
                <a:spcPts val="0"/>
              </a:spcBef>
              <a:spcAft>
                <a:spcPts val="0"/>
              </a:spcAft>
              <a:buClr>
                <a:schemeClr val="lt1"/>
              </a:buClr>
              <a:buSzPts val="1400"/>
              <a:buNone/>
              <a:defRPr>
                <a:solidFill>
                  <a:schemeClr val="lt1"/>
                </a:solidFill>
                <a:latin typeface="Barlow Light"/>
                <a:ea typeface="Barlow Light"/>
                <a:cs typeface="Barlow Light"/>
                <a:sym typeface="Barlow Light"/>
              </a:defRPr>
            </a:lvl8pPr>
            <a:lvl9pPr lvl="8">
              <a:spcBef>
                <a:spcPts val="0"/>
              </a:spcBef>
              <a:spcAft>
                <a:spcPts val="0"/>
              </a:spcAft>
              <a:buClr>
                <a:schemeClr val="lt1"/>
              </a:buClr>
              <a:buSzPts val="1400"/>
              <a:buNone/>
              <a:defRPr>
                <a:solidFill>
                  <a:schemeClr val="lt1"/>
                </a:solidFill>
                <a:latin typeface="Barlow Light"/>
                <a:ea typeface="Barlow Light"/>
                <a:cs typeface="Barlow Light"/>
                <a:sym typeface="Barlow Light"/>
              </a:defRPr>
            </a:lvl9pPr>
          </a:lstStyle>
          <a:p/>
        </p:txBody>
      </p:sp>
      <p:sp>
        <p:nvSpPr>
          <p:cNvPr id="144" name="Google Shape;144;p25"/>
          <p:cNvSpPr txBox="1"/>
          <p:nvPr>
            <p:ph idx="4" type="body"/>
          </p:nvPr>
        </p:nvSpPr>
        <p:spPr>
          <a:xfrm>
            <a:off x="2285797" y="1226054"/>
            <a:ext cx="1775700" cy="1108500"/>
          </a:xfrm>
          <a:prstGeom prst="rect">
            <a:avLst/>
          </a:prstGeom>
        </p:spPr>
        <p:txBody>
          <a:bodyPr anchorCtr="0" anchor="t" bIns="91425" lIns="91425" spcFirstLastPara="1" rIns="91425" wrap="square" tIns="91425">
            <a:noAutofit/>
          </a:bodyPr>
          <a:lstStyle>
            <a:lvl1pPr indent="-298450" lvl="0" marL="4572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1pPr>
            <a:lvl2pPr indent="-298450" lvl="1" marL="9144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2pPr>
            <a:lvl3pPr indent="-298450" lvl="2" marL="13716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3pPr>
            <a:lvl4pPr indent="-298450" lvl="3" marL="18288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4pPr>
            <a:lvl5pPr indent="-298450" lvl="4" marL="2286000">
              <a:spcBef>
                <a:spcPts val="0"/>
              </a:spcBef>
              <a:spcAft>
                <a:spcPts val="0"/>
              </a:spcAft>
              <a:buClr>
                <a:schemeClr val="lt1"/>
              </a:buClr>
              <a:buSzPts val="1100"/>
              <a:buFont typeface="Barlow"/>
              <a:buChar char="○"/>
              <a:defRPr>
                <a:solidFill>
                  <a:schemeClr val="lt1"/>
                </a:solidFill>
                <a:latin typeface="Barlow"/>
                <a:ea typeface="Barlow"/>
                <a:cs typeface="Barlow"/>
                <a:sym typeface="Barlow"/>
              </a:defRPr>
            </a:lvl5pPr>
            <a:lvl6pPr indent="-298450" lvl="5" marL="27432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6pPr>
            <a:lvl7pPr indent="-298450" lvl="6" marL="32004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7pPr>
            <a:lvl8pPr indent="-298450" lvl="7" marL="36576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8pPr>
            <a:lvl9pPr indent="-298450" lvl="8" marL="41148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9pPr>
          </a:lstStyle>
          <a:p/>
        </p:txBody>
      </p:sp>
      <p:sp>
        <p:nvSpPr>
          <p:cNvPr id="145" name="Google Shape;145;p25"/>
          <p:cNvSpPr txBox="1"/>
          <p:nvPr>
            <p:ph idx="5" type="body"/>
          </p:nvPr>
        </p:nvSpPr>
        <p:spPr>
          <a:xfrm>
            <a:off x="711097" y="2222666"/>
            <a:ext cx="926100" cy="474000"/>
          </a:xfrm>
          <a:prstGeom prst="rect">
            <a:avLst/>
          </a:prstGeom>
        </p:spPr>
        <p:txBody>
          <a:bodyPr anchorCtr="0" anchor="t" bIns="91425" lIns="91425" spcFirstLastPara="1" rIns="91425" wrap="square" tIns="91425">
            <a:noAutofit/>
          </a:bodyPr>
          <a:lstStyle>
            <a:lvl1pPr indent="-406400" lvl="0" marL="457200" algn="r">
              <a:lnSpc>
                <a:spcPct val="80000"/>
              </a:lnSpc>
              <a:spcBef>
                <a:spcPts val="0"/>
              </a:spcBef>
              <a:spcAft>
                <a:spcPts val="0"/>
              </a:spcAft>
              <a:buClr>
                <a:schemeClr val="accent3"/>
              </a:buClr>
              <a:buSzPts val="2800"/>
              <a:buFont typeface="Barlow ExtraLight"/>
              <a:buChar char="●"/>
              <a:defRPr sz="2800">
                <a:solidFill>
                  <a:schemeClr val="accent3"/>
                </a:solidFill>
                <a:latin typeface="Barlow ExtraLight"/>
                <a:ea typeface="Barlow ExtraLight"/>
                <a:cs typeface="Barlow ExtraLight"/>
                <a:sym typeface="Barlow ExtraLight"/>
              </a:defRPr>
            </a:lvl1pPr>
            <a:lvl2pPr indent="-317500" lvl="1" marL="914400">
              <a:lnSpc>
                <a:spcPct val="80000"/>
              </a:lnSpc>
              <a:spcBef>
                <a:spcPts val="0"/>
              </a:spcBef>
              <a:spcAft>
                <a:spcPts val="0"/>
              </a:spcAft>
              <a:buClr>
                <a:schemeClr val="accent3"/>
              </a:buClr>
              <a:buSzPts val="1400"/>
              <a:buFont typeface="Barlow ExtraLight"/>
              <a:buChar char="○"/>
              <a:defRPr>
                <a:solidFill>
                  <a:schemeClr val="accent3"/>
                </a:solidFill>
                <a:latin typeface="Barlow ExtraLight"/>
                <a:ea typeface="Barlow ExtraLight"/>
                <a:cs typeface="Barlow ExtraLight"/>
                <a:sym typeface="Barlow ExtraLight"/>
              </a:defRPr>
            </a:lvl2pPr>
            <a:lvl3pPr indent="-311150" lvl="2" marL="1371600">
              <a:lnSpc>
                <a:spcPct val="80000"/>
              </a:lnSpc>
              <a:spcBef>
                <a:spcPts val="0"/>
              </a:spcBef>
              <a:spcAft>
                <a:spcPts val="0"/>
              </a:spcAft>
              <a:buClr>
                <a:schemeClr val="accent3"/>
              </a:buClr>
              <a:buSzPts val="1300"/>
              <a:buFont typeface="Barlow ExtraLight"/>
              <a:buChar char="■"/>
              <a:defRPr>
                <a:solidFill>
                  <a:schemeClr val="accent3"/>
                </a:solidFill>
                <a:latin typeface="Barlow ExtraLight"/>
                <a:ea typeface="Barlow ExtraLight"/>
                <a:cs typeface="Barlow ExtraLight"/>
                <a:sym typeface="Barlow ExtraLight"/>
              </a:defRPr>
            </a:lvl3pPr>
            <a:lvl4pPr indent="-304800" lvl="3" marL="1828800">
              <a:lnSpc>
                <a:spcPct val="80000"/>
              </a:lnSpc>
              <a:spcBef>
                <a:spcPts val="0"/>
              </a:spcBef>
              <a:spcAft>
                <a:spcPts val="0"/>
              </a:spcAft>
              <a:buClr>
                <a:schemeClr val="accent3"/>
              </a:buClr>
              <a:buSzPts val="1200"/>
              <a:buFont typeface="Barlow ExtraLight"/>
              <a:buChar char="●"/>
              <a:defRPr>
                <a:solidFill>
                  <a:schemeClr val="accent3"/>
                </a:solidFill>
                <a:latin typeface="Barlow ExtraLight"/>
                <a:ea typeface="Barlow ExtraLight"/>
                <a:cs typeface="Barlow ExtraLight"/>
                <a:sym typeface="Barlow ExtraLight"/>
              </a:defRPr>
            </a:lvl4pPr>
            <a:lvl5pPr indent="-298450" lvl="4" marL="2286000">
              <a:lnSpc>
                <a:spcPct val="80000"/>
              </a:lnSpc>
              <a:spcBef>
                <a:spcPts val="0"/>
              </a:spcBef>
              <a:spcAft>
                <a:spcPts val="0"/>
              </a:spcAft>
              <a:buClr>
                <a:schemeClr val="accent3"/>
              </a:buClr>
              <a:buSzPts val="1100"/>
              <a:buFont typeface="Barlow ExtraLight"/>
              <a:buChar char="○"/>
              <a:defRPr>
                <a:solidFill>
                  <a:schemeClr val="accent3"/>
                </a:solidFill>
                <a:latin typeface="Barlow ExtraLight"/>
                <a:ea typeface="Barlow ExtraLight"/>
                <a:cs typeface="Barlow ExtraLight"/>
                <a:sym typeface="Barlow ExtraLight"/>
              </a:defRPr>
            </a:lvl5pPr>
            <a:lvl6pPr indent="-292100" lvl="5" marL="2743200">
              <a:lnSpc>
                <a:spcPct val="80000"/>
              </a:lnSpc>
              <a:spcBef>
                <a:spcPts val="0"/>
              </a:spcBef>
              <a:spcAft>
                <a:spcPts val="0"/>
              </a:spcAft>
              <a:buClr>
                <a:schemeClr val="accent3"/>
              </a:buClr>
              <a:buSzPts val="1000"/>
              <a:buFont typeface="Barlow ExtraLight"/>
              <a:buChar char="■"/>
              <a:defRPr>
                <a:solidFill>
                  <a:schemeClr val="accent3"/>
                </a:solidFill>
                <a:latin typeface="Barlow ExtraLight"/>
                <a:ea typeface="Barlow ExtraLight"/>
                <a:cs typeface="Barlow ExtraLight"/>
                <a:sym typeface="Barlow ExtraLight"/>
              </a:defRPr>
            </a:lvl6pPr>
            <a:lvl7pPr indent="-285750" lvl="6" marL="3200400">
              <a:lnSpc>
                <a:spcPct val="80000"/>
              </a:lnSpc>
              <a:spcBef>
                <a:spcPts val="0"/>
              </a:spcBef>
              <a:spcAft>
                <a:spcPts val="0"/>
              </a:spcAft>
              <a:buClr>
                <a:schemeClr val="accent3"/>
              </a:buClr>
              <a:buSzPts val="900"/>
              <a:buFont typeface="Barlow ExtraLight"/>
              <a:buChar char="●"/>
              <a:defRPr>
                <a:solidFill>
                  <a:schemeClr val="accent3"/>
                </a:solidFill>
                <a:latin typeface="Barlow ExtraLight"/>
                <a:ea typeface="Barlow ExtraLight"/>
                <a:cs typeface="Barlow ExtraLight"/>
                <a:sym typeface="Barlow ExtraLight"/>
              </a:defRPr>
            </a:lvl7pPr>
            <a:lvl8pPr indent="-279400" lvl="7" marL="3657600">
              <a:lnSpc>
                <a:spcPct val="80000"/>
              </a:lnSpc>
              <a:spcBef>
                <a:spcPts val="0"/>
              </a:spcBef>
              <a:spcAft>
                <a:spcPts val="0"/>
              </a:spcAft>
              <a:buClr>
                <a:schemeClr val="accent3"/>
              </a:buClr>
              <a:buSzPts val="800"/>
              <a:buFont typeface="Barlow ExtraLight"/>
              <a:buChar char="○"/>
              <a:defRPr>
                <a:solidFill>
                  <a:schemeClr val="accent3"/>
                </a:solidFill>
                <a:latin typeface="Barlow ExtraLight"/>
                <a:ea typeface="Barlow ExtraLight"/>
                <a:cs typeface="Barlow ExtraLight"/>
                <a:sym typeface="Barlow ExtraLight"/>
              </a:defRPr>
            </a:lvl8pPr>
            <a:lvl9pPr indent="-273050" lvl="8" marL="4114800">
              <a:lnSpc>
                <a:spcPct val="80000"/>
              </a:lnSpc>
              <a:spcBef>
                <a:spcPts val="0"/>
              </a:spcBef>
              <a:spcAft>
                <a:spcPts val="0"/>
              </a:spcAft>
              <a:buClr>
                <a:schemeClr val="accent3"/>
              </a:buClr>
              <a:buSzPts val="700"/>
              <a:buFont typeface="Barlow ExtraLight"/>
              <a:buChar char="■"/>
              <a:defRPr>
                <a:solidFill>
                  <a:schemeClr val="accent3"/>
                </a:solidFill>
                <a:latin typeface="Barlow ExtraLight"/>
                <a:ea typeface="Barlow ExtraLight"/>
                <a:cs typeface="Barlow ExtraLight"/>
                <a:sym typeface="Barlow ExtraLight"/>
              </a:defRPr>
            </a:lvl9pPr>
          </a:lstStyle>
          <a:p/>
        </p:txBody>
      </p:sp>
      <p:sp>
        <p:nvSpPr>
          <p:cNvPr id="146" name="Google Shape;146;p25"/>
          <p:cNvSpPr txBox="1"/>
          <p:nvPr>
            <p:ph idx="6" type="subTitle"/>
          </p:nvPr>
        </p:nvSpPr>
        <p:spPr>
          <a:xfrm>
            <a:off x="1699221" y="2222391"/>
            <a:ext cx="2362200" cy="474000"/>
          </a:xfrm>
          <a:prstGeom prst="rect">
            <a:avLst/>
          </a:prstGeom>
        </p:spPr>
        <p:txBody>
          <a:bodyPr anchorCtr="0" anchor="t" bIns="91425" lIns="91425" spcFirstLastPara="1" rIns="91425" wrap="square" tIns="91425">
            <a:noAutofit/>
          </a:bodyPr>
          <a:lstStyle>
            <a:lvl1pPr lvl="0">
              <a:spcBef>
                <a:spcPts val="0"/>
              </a:spcBef>
              <a:spcAft>
                <a:spcPts val="0"/>
              </a:spcAft>
              <a:buClr>
                <a:schemeClr val="lt1"/>
              </a:buClr>
              <a:buSzPts val="1400"/>
              <a:buFont typeface="Hepta Slab Medium"/>
              <a:buNone/>
              <a:defRPr>
                <a:solidFill>
                  <a:schemeClr val="lt1"/>
                </a:solidFill>
                <a:latin typeface="Hepta Slab Medium"/>
                <a:ea typeface="Hepta Slab Medium"/>
                <a:cs typeface="Hepta Slab Medium"/>
                <a:sym typeface="Hepta Slab Medium"/>
              </a:defRPr>
            </a:lvl1pPr>
            <a:lvl2pPr lvl="1">
              <a:spcBef>
                <a:spcPts val="0"/>
              </a:spcBef>
              <a:spcAft>
                <a:spcPts val="0"/>
              </a:spcAft>
              <a:buClr>
                <a:schemeClr val="lt1"/>
              </a:buClr>
              <a:buSzPts val="1400"/>
              <a:buNone/>
              <a:defRPr>
                <a:solidFill>
                  <a:schemeClr val="lt1"/>
                </a:solidFill>
                <a:latin typeface="Barlow Light"/>
                <a:ea typeface="Barlow Light"/>
                <a:cs typeface="Barlow Light"/>
                <a:sym typeface="Barlow Light"/>
              </a:defRPr>
            </a:lvl2pPr>
            <a:lvl3pPr lvl="2">
              <a:spcBef>
                <a:spcPts val="0"/>
              </a:spcBef>
              <a:spcAft>
                <a:spcPts val="0"/>
              </a:spcAft>
              <a:buClr>
                <a:schemeClr val="lt1"/>
              </a:buClr>
              <a:buSzPts val="1400"/>
              <a:buNone/>
              <a:defRPr>
                <a:solidFill>
                  <a:schemeClr val="lt1"/>
                </a:solidFill>
                <a:latin typeface="Barlow Light"/>
                <a:ea typeface="Barlow Light"/>
                <a:cs typeface="Barlow Light"/>
                <a:sym typeface="Barlow Light"/>
              </a:defRPr>
            </a:lvl3pPr>
            <a:lvl4pPr lvl="3">
              <a:spcBef>
                <a:spcPts val="0"/>
              </a:spcBef>
              <a:spcAft>
                <a:spcPts val="0"/>
              </a:spcAft>
              <a:buClr>
                <a:schemeClr val="lt1"/>
              </a:buClr>
              <a:buSzPts val="1400"/>
              <a:buNone/>
              <a:defRPr>
                <a:solidFill>
                  <a:schemeClr val="lt1"/>
                </a:solidFill>
                <a:latin typeface="Barlow Light"/>
                <a:ea typeface="Barlow Light"/>
                <a:cs typeface="Barlow Light"/>
                <a:sym typeface="Barlow Light"/>
              </a:defRPr>
            </a:lvl4pPr>
            <a:lvl5pPr lvl="4">
              <a:spcBef>
                <a:spcPts val="0"/>
              </a:spcBef>
              <a:spcAft>
                <a:spcPts val="0"/>
              </a:spcAft>
              <a:buClr>
                <a:schemeClr val="lt1"/>
              </a:buClr>
              <a:buSzPts val="1400"/>
              <a:buNone/>
              <a:defRPr>
                <a:solidFill>
                  <a:schemeClr val="lt1"/>
                </a:solidFill>
                <a:latin typeface="Barlow Light"/>
                <a:ea typeface="Barlow Light"/>
                <a:cs typeface="Barlow Light"/>
                <a:sym typeface="Barlow Light"/>
              </a:defRPr>
            </a:lvl5pPr>
            <a:lvl6pPr lvl="5">
              <a:spcBef>
                <a:spcPts val="0"/>
              </a:spcBef>
              <a:spcAft>
                <a:spcPts val="0"/>
              </a:spcAft>
              <a:buClr>
                <a:schemeClr val="lt1"/>
              </a:buClr>
              <a:buSzPts val="1400"/>
              <a:buNone/>
              <a:defRPr>
                <a:solidFill>
                  <a:schemeClr val="lt1"/>
                </a:solidFill>
                <a:latin typeface="Barlow Light"/>
                <a:ea typeface="Barlow Light"/>
                <a:cs typeface="Barlow Light"/>
                <a:sym typeface="Barlow Light"/>
              </a:defRPr>
            </a:lvl6pPr>
            <a:lvl7pPr lvl="6">
              <a:spcBef>
                <a:spcPts val="0"/>
              </a:spcBef>
              <a:spcAft>
                <a:spcPts val="0"/>
              </a:spcAft>
              <a:buClr>
                <a:schemeClr val="lt1"/>
              </a:buClr>
              <a:buSzPts val="1400"/>
              <a:buNone/>
              <a:defRPr>
                <a:solidFill>
                  <a:schemeClr val="lt1"/>
                </a:solidFill>
                <a:latin typeface="Barlow Light"/>
                <a:ea typeface="Barlow Light"/>
                <a:cs typeface="Barlow Light"/>
                <a:sym typeface="Barlow Light"/>
              </a:defRPr>
            </a:lvl7pPr>
            <a:lvl8pPr lvl="7">
              <a:spcBef>
                <a:spcPts val="0"/>
              </a:spcBef>
              <a:spcAft>
                <a:spcPts val="0"/>
              </a:spcAft>
              <a:buClr>
                <a:schemeClr val="lt1"/>
              </a:buClr>
              <a:buSzPts val="1400"/>
              <a:buNone/>
              <a:defRPr>
                <a:solidFill>
                  <a:schemeClr val="lt1"/>
                </a:solidFill>
                <a:latin typeface="Barlow Light"/>
                <a:ea typeface="Barlow Light"/>
                <a:cs typeface="Barlow Light"/>
                <a:sym typeface="Barlow Light"/>
              </a:defRPr>
            </a:lvl8pPr>
            <a:lvl9pPr lvl="8">
              <a:spcBef>
                <a:spcPts val="0"/>
              </a:spcBef>
              <a:spcAft>
                <a:spcPts val="0"/>
              </a:spcAft>
              <a:buClr>
                <a:schemeClr val="lt1"/>
              </a:buClr>
              <a:buSzPts val="1400"/>
              <a:buNone/>
              <a:defRPr>
                <a:solidFill>
                  <a:schemeClr val="lt1"/>
                </a:solidFill>
                <a:latin typeface="Barlow Light"/>
                <a:ea typeface="Barlow Light"/>
                <a:cs typeface="Barlow Light"/>
                <a:sym typeface="Barlow Light"/>
              </a:defRPr>
            </a:lvl9pPr>
          </a:lstStyle>
          <a:p/>
        </p:txBody>
      </p:sp>
      <p:sp>
        <p:nvSpPr>
          <p:cNvPr id="147" name="Google Shape;147;p25"/>
          <p:cNvSpPr txBox="1"/>
          <p:nvPr>
            <p:ph idx="7" type="body"/>
          </p:nvPr>
        </p:nvSpPr>
        <p:spPr>
          <a:xfrm>
            <a:off x="2285797" y="2468166"/>
            <a:ext cx="1775700" cy="843000"/>
          </a:xfrm>
          <a:prstGeom prst="rect">
            <a:avLst/>
          </a:prstGeom>
        </p:spPr>
        <p:txBody>
          <a:bodyPr anchorCtr="0" anchor="t" bIns="91425" lIns="91425" spcFirstLastPara="1" rIns="91425" wrap="square" tIns="91425">
            <a:noAutofit/>
          </a:bodyPr>
          <a:lstStyle>
            <a:lvl1pPr indent="-298450" lvl="0" marL="4572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1pPr>
            <a:lvl2pPr indent="-298450" lvl="1" marL="9144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2pPr>
            <a:lvl3pPr indent="-298450" lvl="2" marL="13716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3pPr>
            <a:lvl4pPr indent="-298450" lvl="3" marL="18288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4pPr>
            <a:lvl5pPr indent="-298450" lvl="4" marL="2286000">
              <a:spcBef>
                <a:spcPts val="0"/>
              </a:spcBef>
              <a:spcAft>
                <a:spcPts val="0"/>
              </a:spcAft>
              <a:buClr>
                <a:schemeClr val="lt1"/>
              </a:buClr>
              <a:buSzPts val="1100"/>
              <a:buFont typeface="Barlow"/>
              <a:buChar char="○"/>
              <a:defRPr>
                <a:solidFill>
                  <a:schemeClr val="lt1"/>
                </a:solidFill>
                <a:latin typeface="Barlow"/>
                <a:ea typeface="Barlow"/>
                <a:cs typeface="Barlow"/>
                <a:sym typeface="Barlow"/>
              </a:defRPr>
            </a:lvl5pPr>
            <a:lvl6pPr indent="-298450" lvl="5" marL="27432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6pPr>
            <a:lvl7pPr indent="-298450" lvl="6" marL="32004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7pPr>
            <a:lvl8pPr indent="-298450" lvl="7" marL="36576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8pPr>
            <a:lvl9pPr indent="-298450" lvl="8" marL="41148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9pPr>
          </a:lstStyle>
          <a:p/>
        </p:txBody>
      </p:sp>
      <p:sp>
        <p:nvSpPr>
          <p:cNvPr id="148" name="Google Shape;148;p25"/>
          <p:cNvSpPr txBox="1"/>
          <p:nvPr>
            <p:ph idx="8" type="body"/>
          </p:nvPr>
        </p:nvSpPr>
        <p:spPr>
          <a:xfrm>
            <a:off x="711097" y="3219093"/>
            <a:ext cx="926100" cy="474000"/>
          </a:xfrm>
          <a:prstGeom prst="rect">
            <a:avLst/>
          </a:prstGeom>
        </p:spPr>
        <p:txBody>
          <a:bodyPr anchorCtr="0" anchor="t" bIns="91425" lIns="91425" spcFirstLastPara="1" rIns="91425" wrap="square" tIns="91425">
            <a:noAutofit/>
          </a:bodyPr>
          <a:lstStyle>
            <a:lvl1pPr indent="-406400" lvl="0" marL="457200" algn="r">
              <a:lnSpc>
                <a:spcPct val="80000"/>
              </a:lnSpc>
              <a:spcBef>
                <a:spcPts val="0"/>
              </a:spcBef>
              <a:spcAft>
                <a:spcPts val="0"/>
              </a:spcAft>
              <a:buClr>
                <a:schemeClr val="accent3"/>
              </a:buClr>
              <a:buSzPts val="2800"/>
              <a:buFont typeface="Barlow ExtraLight"/>
              <a:buChar char="●"/>
              <a:defRPr sz="2800">
                <a:solidFill>
                  <a:schemeClr val="accent3"/>
                </a:solidFill>
                <a:latin typeface="Barlow ExtraLight"/>
                <a:ea typeface="Barlow ExtraLight"/>
                <a:cs typeface="Barlow ExtraLight"/>
                <a:sym typeface="Barlow ExtraLight"/>
              </a:defRPr>
            </a:lvl1pPr>
            <a:lvl2pPr indent="-317500" lvl="1" marL="914400">
              <a:lnSpc>
                <a:spcPct val="80000"/>
              </a:lnSpc>
              <a:spcBef>
                <a:spcPts val="0"/>
              </a:spcBef>
              <a:spcAft>
                <a:spcPts val="0"/>
              </a:spcAft>
              <a:buClr>
                <a:schemeClr val="accent3"/>
              </a:buClr>
              <a:buSzPts val="1400"/>
              <a:buFont typeface="Barlow ExtraLight"/>
              <a:buChar char="○"/>
              <a:defRPr>
                <a:solidFill>
                  <a:schemeClr val="accent3"/>
                </a:solidFill>
                <a:latin typeface="Barlow ExtraLight"/>
                <a:ea typeface="Barlow ExtraLight"/>
                <a:cs typeface="Barlow ExtraLight"/>
                <a:sym typeface="Barlow ExtraLight"/>
              </a:defRPr>
            </a:lvl2pPr>
            <a:lvl3pPr indent="-311150" lvl="2" marL="1371600">
              <a:lnSpc>
                <a:spcPct val="80000"/>
              </a:lnSpc>
              <a:spcBef>
                <a:spcPts val="0"/>
              </a:spcBef>
              <a:spcAft>
                <a:spcPts val="0"/>
              </a:spcAft>
              <a:buClr>
                <a:schemeClr val="accent3"/>
              </a:buClr>
              <a:buSzPts val="1300"/>
              <a:buFont typeface="Barlow ExtraLight"/>
              <a:buChar char="■"/>
              <a:defRPr>
                <a:solidFill>
                  <a:schemeClr val="accent3"/>
                </a:solidFill>
                <a:latin typeface="Barlow ExtraLight"/>
                <a:ea typeface="Barlow ExtraLight"/>
                <a:cs typeface="Barlow ExtraLight"/>
                <a:sym typeface="Barlow ExtraLight"/>
              </a:defRPr>
            </a:lvl3pPr>
            <a:lvl4pPr indent="-304800" lvl="3" marL="1828800">
              <a:lnSpc>
                <a:spcPct val="80000"/>
              </a:lnSpc>
              <a:spcBef>
                <a:spcPts val="0"/>
              </a:spcBef>
              <a:spcAft>
                <a:spcPts val="0"/>
              </a:spcAft>
              <a:buClr>
                <a:schemeClr val="accent3"/>
              </a:buClr>
              <a:buSzPts val="1200"/>
              <a:buFont typeface="Barlow ExtraLight"/>
              <a:buChar char="●"/>
              <a:defRPr>
                <a:solidFill>
                  <a:schemeClr val="accent3"/>
                </a:solidFill>
                <a:latin typeface="Barlow ExtraLight"/>
                <a:ea typeface="Barlow ExtraLight"/>
                <a:cs typeface="Barlow ExtraLight"/>
                <a:sym typeface="Barlow ExtraLight"/>
              </a:defRPr>
            </a:lvl4pPr>
            <a:lvl5pPr indent="-298450" lvl="4" marL="2286000">
              <a:lnSpc>
                <a:spcPct val="80000"/>
              </a:lnSpc>
              <a:spcBef>
                <a:spcPts val="0"/>
              </a:spcBef>
              <a:spcAft>
                <a:spcPts val="0"/>
              </a:spcAft>
              <a:buClr>
                <a:schemeClr val="accent3"/>
              </a:buClr>
              <a:buSzPts val="1100"/>
              <a:buFont typeface="Barlow ExtraLight"/>
              <a:buChar char="○"/>
              <a:defRPr>
                <a:solidFill>
                  <a:schemeClr val="accent3"/>
                </a:solidFill>
                <a:latin typeface="Barlow ExtraLight"/>
                <a:ea typeface="Barlow ExtraLight"/>
                <a:cs typeface="Barlow ExtraLight"/>
                <a:sym typeface="Barlow ExtraLight"/>
              </a:defRPr>
            </a:lvl5pPr>
            <a:lvl6pPr indent="-292100" lvl="5" marL="2743200">
              <a:lnSpc>
                <a:spcPct val="80000"/>
              </a:lnSpc>
              <a:spcBef>
                <a:spcPts val="0"/>
              </a:spcBef>
              <a:spcAft>
                <a:spcPts val="0"/>
              </a:spcAft>
              <a:buClr>
                <a:schemeClr val="accent3"/>
              </a:buClr>
              <a:buSzPts val="1000"/>
              <a:buFont typeface="Barlow ExtraLight"/>
              <a:buChar char="■"/>
              <a:defRPr>
                <a:solidFill>
                  <a:schemeClr val="accent3"/>
                </a:solidFill>
                <a:latin typeface="Barlow ExtraLight"/>
                <a:ea typeface="Barlow ExtraLight"/>
                <a:cs typeface="Barlow ExtraLight"/>
                <a:sym typeface="Barlow ExtraLight"/>
              </a:defRPr>
            </a:lvl6pPr>
            <a:lvl7pPr indent="-285750" lvl="6" marL="3200400">
              <a:lnSpc>
                <a:spcPct val="80000"/>
              </a:lnSpc>
              <a:spcBef>
                <a:spcPts val="0"/>
              </a:spcBef>
              <a:spcAft>
                <a:spcPts val="0"/>
              </a:spcAft>
              <a:buClr>
                <a:schemeClr val="accent3"/>
              </a:buClr>
              <a:buSzPts val="900"/>
              <a:buFont typeface="Barlow ExtraLight"/>
              <a:buChar char="●"/>
              <a:defRPr>
                <a:solidFill>
                  <a:schemeClr val="accent3"/>
                </a:solidFill>
                <a:latin typeface="Barlow ExtraLight"/>
                <a:ea typeface="Barlow ExtraLight"/>
                <a:cs typeface="Barlow ExtraLight"/>
                <a:sym typeface="Barlow ExtraLight"/>
              </a:defRPr>
            </a:lvl7pPr>
            <a:lvl8pPr indent="-279400" lvl="7" marL="3657600">
              <a:lnSpc>
                <a:spcPct val="80000"/>
              </a:lnSpc>
              <a:spcBef>
                <a:spcPts val="0"/>
              </a:spcBef>
              <a:spcAft>
                <a:spcPts val="0"/>
              </a:spcAft>
              <a:buClr>
                <a:schemeClr val="accent3"/>
              </a:buClr>
              <a:buSzPts val="800"/>
              <a:buFont typeface="Barlow ExtraLight"/>
              <a:buChar char="○"/>
              <a:defRPr>
                <a:solidFill>
                  <a:schemeClr val="accent3"/>
                </a:solidFill>
                <a:latin typeface="Barlow ExtraLight"/>
                <a:ea typeface="Barlow ExtraLight"/>
                <a:cs typeface="Barlow ExtraLight"/>
                <a:sym typeface="Barlow ExtraLight"/>
              </a:defRPr>
            </a:lvl8pPr>
            <a:lvl9pPr indent="-273050" lvl="8" marL="4114800">
              <a:lnSpc>
                <a:spcPct val="80000"/>
              </a:lnSpc>
              <a:spcBef>
                <a:spcPts val="0"/>
              </a:spcBef>
              <a:spcAft>
                <a:spcPts val="0"/>
              </a:spcAft>
              <a:buClr>
                <a:schemeClr val="accent3"/>
              </a:buClr>
              <a:buSzPts val="700"/>
              <a:buFont typeface="Barlow ExtraLight"/>
              <a:buChar char="■"/>
              <a:defRPr>
                <a:solidFill>
                  <a:schemeClr val="accent3"/>
                </a:solidFill>
                <a:latin typeface="Barlow ExtraLight"/>
                <a:ea typeface="Barlow ExtraLight"/>
                <a:cs typeface="Barlow ExtraLight"/>
                <a:sym typeface="Barlow ExtraLight"/>
              </a:defRPr>
            </a:lvl9pPr>
          </a:lstStyle>
          <a:p/>
        </p:txBody>
      </p:sp>
      <p:sp>
        <p:nvSpPr>
          <p:cNvPr id="149" name="Google Shape;149;p25"/>
          <p:cNvSpPr txBox="1"/>
          <p:nvPr>
            <p:ph idx="9" type="subTitle"/>
          </p:nvPr>
        </p:nvSpPr>
        <p:spPr>
          <a:xfrm>
            <a:off x="1699221" y="3218818"/>
            <a:ext cx="2362200" cy="474000"/>
          </a:xfrm>
          <a:prstGeom prst="rect">
            <a:avLst/>
          </a:prstGeom>
        </p:spPr>
        <p:txBody>
          <a:bodyPr anchorCtr="0" anchor="t" bIns="91425" lIns="91425" spcFirstLastPara="1" rIns="91425" wrap="square" tIns="91425">
            <a:noAutofit/>
          </a:bodyPr>
          <a:lstStyle>
            <a:lvl1pPr lvl="0">
              <a:spcBef>
                <a:spcPts val="0"/>
              </a:spcBef>
              <a:spcAft>
                <a:spcPts val="0"/>
              </a:spcAft>
              <a:buClr>
                <a:schemeClr val="lt1"/>
              </a:buClr>
              <a:buSzPts val="1400"/>
              <a:buFont typeface="Hepta Slab Medium"/>
              <a:buNone/>
              <a:defRPr>
                <a:solidFill>
                  <a:schemeClr val="lt1"/>
                </a:solidFill>
                <a:latin typeface="Hepta Slab Medium"/>
                <a:ea typeface="Hepta Slab Medium"/>
                <a:cs typeface="Hepta Slab Medium"/>
                <a:sym typeface="Hepta Slab Medium"/>
              </a:defRPr>
            </a:lvl1pPr>
            <a:lvl2pPr lvl="1">
              <a:spcBef>
                <a:spcPts val="0"/>
              </a:spcBef>
              <a:spcAft>
                <a:spcPts val="0"/>
              </a:spcAft>
              <a:buClr>
                <a:schemeClr val="lt1"/>
              </a:buClr>
              <a:buSzPts val="1400"/>
              <a:buNone/>
              <a:defRPr>
                <a:solidFill>
                  <a:schemeClr val="lt1"/>
                </a:solidFill>
                <a:latin typeface="Barlow Light"/>
                <a:ea typeface="Barlow Light"/>
                <a:cs typeface="Barlow Light"/>
                <a:sym typeface="Barlow Light"/>
              </a:defRPr>
            </a:lvl2pPr>
            <a:lvl3pPr lvl="2">
              <a:spcBef>
                <a:spcPts val="0"/>
              </a:spcBef>
              <a:spcAft>
                <a:spcPts val="0"/>
              </a:spcAft>
              <a:buClr>
                <a:schemeClr val="lt1"/>
              </a:buClr>
              <a:buSzPts val="1400"/>
              <a:buNone/>
              <a:defRPr>
                <a:solidFill>
                  <a:schemeClr val="lt1"/>
                </a:solidFill>
                <a:latin typeface="Barlow Light"/>
                <a:ea typeface="Barlow Light"/>
                <a:cs typeface="Barlow Light"/>
                <a:sym typeface="Barlow Light"/>
              </a:defRPr>
            </a:lvl3pPr>
            <a:lvl4pPr lvl="3">
              <a:spcBef>
                <a:spcPts val="0"/>
              </a:spcBef>
              <a:spcAft>
                <a:spcPts val="0"/>
              </a:spcAft>
              <a:buClr>
                <a:schemeClr val="lt1"/>
              </a:buClr>
              <a:buSzPts val="1400"/>
              <a:buNone/>
              <a:defRPr>
                <a:solidFill>
                  <a:schemeClr val="lt1"/>
                </a:solidFill>
                <a:latin typeface="Barlow Light"/>
                <a:ea typeface="Barlow Light"/>
                <a:cs typeface="Barlow Light"/>
                <a:sym typeface="Barlow Light"/>
              </a:defRPr>
            </a:lvl4pPr>
            <a:lvl5pPr lvl="4">
              <a:spcBef>
                <a:spcPts val="0"/>
              </a:spcBef>
              <a:spcAft>
                <a:spcPts val="0"/>
              </a:spcAft>
              <a:buClr>
                <a:schemeClr val="lt1"/>
              </a:buClr>
              <a:buSzPts val="1400"/>
              <a:buNone/>
              <a:defRPr>
                <a:solidFill>
                  <a:schemeClr val="lt1"/>
                </a:solidFill>
                <a:latin typeface="Barlow Light"/>
                <a:ea typeface="Barlow Light"/>
                <a:cs typeface="Barlow Light"/>
                <a:sym typeface="Barlow Light"/>
              </a:defRPr>
            </a:lvl5pPr>
            <a:lvl6pPr lvl="5">
              <a:spcBef>
                <a:spcPts val="0"/>
              </a:spcBef>
              <a:spcAft>
                <a:spcPts val="0"/>
              </a:spcAft>
              <a:buClr>
                <a:schemeClr val="lt1"/>
              </a:buClr>
              <a:buSzPts val="1400"/>
              <a:buNone/>
              <a:defRPr>
                <a:solidFill>
                  <a:schemeClr val="lt1"/>
                </a:solidFill>
                <a:latin typeface="Barlow Light"/>
                <a:ea typeface="Barlow Light"/>
                <a:cs typeface="Barlow Light"/>
                <a:sym typeface="Barlow Light"/>
              </a:defRPr>
            </a:lvl6pPr>
            <a:lvl7pPr lvl="6">
              <a:spcBef>
                <a:spcPts val="0"/>
              </a:spcBef>
              <a:spcAft>
                <a:spcPts val="0"/>
              </a:spcAft>
              <a:buClr>
                <a:schemeClr val="lt1"/>
              </a:buClr>
              <a:buSzPts val="1400"/>
              <a:buNone/>
              <a:defRPr>
                <a:solidFill>
                  <a:schemeClr val="lt1"/>
                </a:solidFill>
                <a:latin typeface="Barlow Light"/>
                <a:ea typeface="Barlow Light"/>
                <a:cs typeface="Barlow Light"/>
                <a:sym typeface="Barlow Light"/>
              </a:defRPr>
            </a:lvl7pPr>
            <a:lvl8pPr lvl="7">
              <a:spcBef>
                <a:spcPts val="0"/>
              </a:spcBef>
              <a:spcAft>
                <a:spcPts val="0"/>
              </a:spcAft>
              <a:buClr>
                <a:schemeClr val="lt1"/>
              </a:buClr>
              <a:buSzPts val="1400"/>
              <a:buNone/>
              <a:defRPr>
                <a:solidFill>
                  <a:schemeClr val="lt1"/>
                </a:solidFill>
                <a:latin typeface="Barlow Light"/>
                <a:ea typeface="Barlow Light"/>
                <a:cs typeface="Barlow Light"/>
                <a:sym typeface="Barlow Light"/>
              </a:defRPr>
            </a:lvl8pPr>
            <a:lvl9pPr lvl="8">
              <a:spcBef>
                <a:spcPts val="0"/>
              </a:spcBef>
              <a:spcAft>
                <a:spcPts val="0"/>
              </a:spcAft>
              <a:buClr>
                <a:schemeClr val="lt1"/>
              </a:buClr>
              <a:buSzPts val="1400"/>
              <a:buNone/>
              <a:defRPr>
                <a:solidFill>
                  <a:schemeClr val="lt1"/>
                </a:solidFill>
                <a:latin typeface="Barlow Light"/>
                <a:ea typeface="Barlow Light"/>
                <a:cs typeface="Barlow Light"/>
                <a:sym typeface="Barlow Light"/>
              </a:defRPr>
            </a:lvl9pPr>
          </a:lstStyle>
          <a:p/>
        </p:txBody>
      </p:sp>
      <p:sp>
        <p:nvSpPr>
          <p:cNvPr id="150" name="Google Shape;150;p25"/>
          <p:cNvSpPr txBox="1"/>
          <p:nvPr>
            <p:ph idx="13" type="body"/>
          </p:nvPr>
        </p:nvSpPr>
        <p:spPr>
          <a:xfrm>
            <a:off x="2285797" y="3464593"/>
            <a:ext cx="1775700" cy="843000"/>
          </a:xfrm>
          <a:prstGeom prst="rect">
            <a:avLst/>
          </a:prstGeom>
        </p:spPr>
        <p:txBody>
          <a:bodyPr anchorCtr="0" anchor="t" bIns="91425" lIns="91425" spcFirstLastPara="1" rIns="91425" wrap="square" tIns="91425">
            <a:noAutofit/>
          </a:bodyPr>
          <a:lstStyle>
            <a:lvl1pPr indent="-298450" lvl="0" marL="4572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1pPr>
            <a:lvl2pPr indent="-298450" lvl="1" marL="9144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2pPr>
            <a:lvl3pPr indent="-298450" lvl="2" marL="13716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3pPr>
            <a:lvl4pPr indent="-298450" lvl="3" marL="18288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4pPr>
            <a:lvl5pPr indent="-298450" lvl="4" marL="2286000">
              <a:spcBef>
                <a:spcPts val="0"/>
              </a:spcBef>
              <a:spcAft>
                <a:spcPts val="0"/>
              </a:spcAft>
              <a:buClr>
                <a:schemeClr val="lt1"/>
              </a:buClr>
              <a:buSzPts val="1100"/>
              <a:buFont typeface="Barlow"/>
              <a:buChar char="○"/>
              <a:defRPr>
                <a:solidFill>
                  <a:schemeClr val="lt1"/>
                </a:solidFill>
                <a:latin typeface="Barlow"/>
                <a:ea typeface="Barlow"/>
                <a:cs typeface="Barlow"/>
                <a:sym typeface="Barlow"/>
              </a:defRPr>
            </a:lvl5pPr>
            <a:lvl6pPr indent="-298450" lvl="5" marL="27432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6pPr>
            <a:lvl7pPr indent="-298450" lvl="6" marL="32004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7pPr>
            <a:lvl8pPr indent="-298450" lvl="7" marL="36576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8pPr>
            <a:lvl9pPr indent="-298450" lvl="8" marL="41148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9pPr>
          </a:lstStyle>
          <a:p/>
        </p:txBody>
      </p:sp>
      <p:sp>
        <p:nvSpPr>
          <p:cNvPr id="151" name="Google Shape;151;p25"/>
          <p:cNvSpPr txBox="1"/>
          <p:nvPr>
            <p:ph idx="14" type="body"/>
          </p:nvPr>
        </p:nvSpPr>
        <p:spPr>
          <a:xfrm>
            <a:off x="4746581" y="980554"/>
            <a:ext cx="926100" cy="474000"/>
          </a:xfrm>
          <a:prstGeom prst="rect">
            <a:avLst/>
          </a:prstGeom>
        </p:spPr>
        <p:txBody>
          <a:bodyPr anchorCtr="0" anchor="t" bIns="91425" lIns="91425" spcFirstLastPara="1" rIns="91425" wrap="square" tIns="91425">
            <a:noAutofit/>
          </a:bodyPr>
          <a:lstStyle>
            <a:lvl1pPr indent="-406400" lvl="0" marL="457200" algn="r">
              <a:lnSpc>
                <a:spcPct val="80000"/>
              </a:lnSpc>
              <a:spcBef>
                <a:spcPts val="0"/>
              </a:spcBef>
              <a:spcAft>
                <a:spcPts val="0"/>
              </a:spcAft>
              <a:buClr>
                <a:schemeClr val="accent3"/>
              </a:buClr>
              <a:buSzPts val="2800"/>
              <a:buFont typeface="Barlow ExtraLight"/>
              <a:buChar char="●"/>
              <a:defRPr sz="2800">
                <a:solidFill>
                  <a:schemeClr val="accent3"/>
                </a:solidFill>
                <a:latin typeface="Barlow ExtraLight"/>
                <a:ea typeface="Barlow ExtraLight"/>
                <a:cs typeface="Barlow ExtraLight"/>
                <a:sym typeface="Barlow ExtraLight"/>
              </a:defRPr>
            </a:lvl1pPr>
            <a:lvl2pPr indent="-317500" lvl="1" marL="914400">
              <a:lnSpc>
                <a:spcPct val="80000"/>
              </a:lnSpc>
              <a:spcBef>
                <a:spcPts val="0"/>
              </a:spcBef>
              <a:spcAft>
                <a:spcPts val="0"/>
              </a:spcAft>
              <a:buClr>
                <a:schemeClr val="accent3"/>
              </a:buClr>
              <a:buSzPts val="1400"/>
              <a:buFont typeface="Barlow ExtraLight"/>
              <a:buChar char="○"/>
              <a:defRPr>
                <a:solidFill>
                  <a:schemeClr val="accent3"/>
                </a:solidFill>
                <a:latin typeface="Barlow ExtraLight"/>
                <a:ea typeface="Barlow ExtraLight"/>
                <a:cs typeface="Barlow ExtraLight"/>
                <a:sym typeface="Barlow ExtraLight"/>
              </a:defRPr>
            </a:lvl2pPr>
            <a:lvl3pPr indent="-311150" lvl="2" marL="1371600">
              <a:lnSpc>
                <a:spcPct val="80000"/>
              </a:lnSpc>
              <a:spcBef>
                <a:spcPts val="0"/>
              </a:spcBef>
              <a:spcAft>
                <a:spcPts val="0"/>
              </a:spcAft>
              <a:buClr>
                <a:schemeClr val="accent3"/>
              </a:buClr>
              <a:buSzPts val="1300"/>
              <a:buFont typeface="Barlow ExtraLight"/>
              <a:buChar char="■"/>
              <a:defRPr>
                <a:solidFill>
                  <a:schemeClr val="accent3"/>
                </a:solidFill>
                <a:latin typeface="Barlow ExtraLight"/>
                <a:ea typeface="Barlow ExtraLight"/>
                <a:cs typeface="Barlow ExtraLight"/>
                <a:sym typeface="Barlow ExtraLight"/>
              </a:defRPr>
            </a:lvl3pPr>
            <a:lvl4pPr indent="-304800" lvl="3" marL="1828800">
              <a:lnSpc>
                <a:spcPct val="80000"/>
              </a:lnSpc>
              <a:spcBef>
                <a:spcPts val="0"/>
              </a:spcBef>
              <a:spcAft>
                <a:spcPts val="0"/>
              </a:spcAft>
              <a:buClr>
                <a:schemeClr val="accent3"/>
              </a:buClr>
              <a:buSzPts val="1200"/>
              <a:buFont typeface="Barlow ExtraLight"/>
              <a:buChar char="●"/>
              <a:defRPr>
                <a:solidFill>
                  <a:schemeClr val="accent3"/>
                </a:solidFill>
                <a:latin typeface="Barlow ExtraLight"/>
                <a:ea typeface="Barlow ExtraLight"/>
                <a:cs typeface="Barlow ExtraLight"/>
                <a:sym typeface="Barlow ExtraLight"/>
              </a:defRPr>
            </a:lvl4pPr>
            <a:lvl5pPr indent="-298450" lvl="4" marL="2286000">
              <a:lnSpc>
                <a:spcPct val="80000"/>
              </a:lnSpc>
              <a:spcBef>
                <a:spcPts val="0"/>
              </a:spcBef>
              <a:spcAft>
                <a:spcPts val="0"/>
              </a:spcAft>
              <a:buClr>
                <a:schemeClr val="accent3"/>
              </a:buClr>
              <a:buSzPts val="1100"/>
              <a:buFont typeface="Barlow ExtraLight"/>
              <a:buChar char="○"/>
              <a:defRPr>
                <a:solidFill>
                  <a:schemeClr val="accent3"/>
                </a:solidFill>
                <a:latin typeface="Barlow ExtraLight"/>
                <a:ea typeface="Barlow ExtraLight"/>
                <a:cs typeface="Barlow ExtraLight"/>
                <a:sym typeface="Barlow ExtraLight"/>
              </a:defRPr>
            </a:lvl5pPr>
            <a:lvl6pPr indent="-292100" lvl="5" marL="2743200">
              <a:lnSpc>
                <a:spcPct val="80000"/>
              </a:lnSpc>
              <a:spcBef>
                <a:spcPts val="0"/>
              </a:spcBef>
              <a:spcAft>
                <a:spcPts val="0"/>
              </a:spcAft>
              <a:buClr>
                <a:schemeClr val="accent3"/>
              </a:buClr>
              <a:buSzPts val="1000"/>
              <a:buFont typeface="Barlow ExtraLight"/>
              <a:buChar char="■"/>
              <a:defRPr>
                <a:solidFill>
                  <a:schemeClr val="accent3"/>
                </a:solidFill>
                <a:latin typeface="Barlow ExtraLight"/>
                <a:ea typeface="Barlow ExtraLight"/>
                <a:cs typeface="Barlow ExtraLight"/>
                <a:sym typeface="Barlow ExtraLight"/>
              </a:defRPr>
            </a:lvl6pPr>
            <a:lvl7pPr indent="-285750" lvl="6" marL="3200400">
              <a:lnSpc>
                <a:spcPct val="80000"/>
              </a:lnSpc>
              <a:spcBef>
                <a:spcPts val="0"/>
              </a:spcBef>
              <a:spcAft>
                <a:spcPts val="0"/>
              </a:spcAft>
              <a:buClr>
                <a:schemeClr val="accent3"/>
              </a:buClr>
              <a:buSzPts val="900"/>
              <a:buFont typeface="Barlow ExtraLight"/>
              <a:buChar char="●"/>
              <a:defRPr>
                <a:solidFill>
                  <a:schemeClr val="accent3"/>
                </a:solidFill>
                <a:latin typeface="Barlow ExtraLight"/>
                <a:ea typeface="Barlow ExtraLight"/>
                <a:cs typeface="Barlow ExtraLight"/>
                <a:sym typeface="Barlow ExtraLight"/>
              </a:defRPr>
            </a:lvl7pPr>
            <a:lvl8pPr indent="-279400" lvl="7" marL="3657600">
              <a:lnSpc>
                <a:spcPct val="80000"/>
              </a:lnSpc>
              <a:spcBef>
                <a:spcPts val="0"/>
              </a:spcBef>
              <a:spcAft>
                <a:spcPts val="0"/>
              </a:spcAft>
              <a:buClr>
                <a:schemeClr val="accent3"/>
              </a:buClr>
              <a:buSzPts val="800"/>
              <a:buFont typeface="Barlow ExtraLight"/>
              <a:buChar char="○"/>
              <a:defRPr>
                <a:solidFill>
                  <a:schemeClr val="accent3"/>
                </a:solidFill>
                <a:latin typeface="Barlow ExtraLight"/>
                <a:ea typeface="Barlow ExtraLight"/>
                <a:cs typeface="Barlow ExtraLight"/>
                <a:sym typeface="Barlow ExtraLight"/>
              </a:defRPr>
            </a:lvl8pPr>
            <a:lvl9pPr indent="-273050" lvl="8" marL="4114800">
              <a:lnSpc>
                <a:spcPct val="80000"/>
              </a:lnSpc>
              <a:spcBef>
                <a:spcPts val="0"/>
              </a:spcBef>
              <a:spcAft>
                <a:spcPts val="0"/>
              </a:spcAft>
              <a:buClr>
                <a:schemeClr val="accent3"/>
              </a:buClr>
              <a:buSzPts val="700"/>
              <a:buFont typeface="Barlow ExtraLight"/>
              <a:buChar char="■"/>
              <a:defRPr>
                <a:solidFill>
                  <a:schemeClr val="accent3"/>
                </a:solidFill>
                <a:latin typeface="Barlow ExtraLight"/>
                <a:ea typeface="Barlow ExtraLight"/>
                <a:cs typeface="Barlow ExtraLight"/>
                <a:sym typeface="Barlow ExtraLight"/>
              </a:defRPr>
            </a:lvl9pPr>
          </a:lstStyle>
          <a:p/>
        </p:txBody>
      </p:sp>
      <p:sp>
        <p:nvSpPr>
          <p:cNvPr id="152" name="Google Shape;152;p25"/>
          <p:cNvSpPr txBox="1"/>
          <p:nvPr>
            <p:ph idx="15" type="subTitle"/>
          </p:nvPr>
        </p:nvSpPr>
        <p:spPr>
          <a:xfrm>
            <a:off x="5734705" y="980279"/>
            <a:ext cx="2362200" cy="474000"/>
          </a:xfrm>
          <a:prstGeom prst="rect">
            <a:avLst/>
          </a:prstGeom>
        </p:spPr>
        <p:txBody>
          <a:bodyPr anchorCtr="0" anchor="t" bIns="91425" lIns="91425" spcFirstLastPara="1" rIns="91425" wrap="square" tIns="91425">
            <a:noAutofit/>
          </a:bodyPr>
          <a:lstStyle>
            <a:lvl1pPr lvl="0">
              <a:spcBef>
                <a:spcPts val="0"/>
              </a:spcBef>
              <a:spcAft>
                <a:spcPts val="0"/>
              </a:spcAft>
              <a:buClr>
                <a:schemeClr val="lt1"/>
              </a:buClr>
              <a:buSzPts val="1400"/>
              <a:buFont typeface="Hepta Slab Medium"/>
              <a:buNone/>
              <a:defRPr>
                <a:solidFill>
                  <a:schemeClr val="lt1"/>
                </a:solidFill>
                <a:latin typeface="Hepta Slab Medium"/>
                <a:ea typeface="Hepta Slab Medium"/>
                <a:cs typeface="Hepta Slab Medium"/>
                <a:sym typeface="Hepta Slab Medium"/>
              </a:defRPr>
            </a:lvl1pPr>
            <a:lvl2pPr lvl="1">
              <a:spcBef>
                <a:spcPts val="0"/>
              </a:spcBef>
              <a:spcAft>
                <a:spcPts val="0"/>
              </a:spcAft>
              <a:buClr>
                <a:schemeClr val="lt1"/>
              </a:buClr>
              <a:buSzPts val="1400"/>
              <a:buNone/>
              <a:defRPr>
                <a:solidFill>
                  <a:schemeClr val="lt1"/>
                </a:solidFill>
                <a:latin typeface="Barlow Light"/>
                <a:ea typeface="Barlow Light"/>
                <a:cs typeface="Barlow Light"/>
                <a:sym typeface="Barlow Light"/>
              </a:defRPr>
            </a:lvl2pPr>
            <a:lvl3pPr lvl="2">
              <a:spcBef>
                <a:spcPts val="0"/>
              </a:spcBef>
              <a:spcAft>
                <a:spcPts val="0"/>
              </a:spcAft>
              <a:buClr>
                <a:schemeClr val="lt1"/>
              </a:buClr>
              <a:buSzPts val="1400"/>
              <a:buNone/>
              <a:defRPr>
                <a:solidFill>
                  <a:schemeClr val="lt1"/>
                </a:solidFill>
                <a:latin typeface="Barlow Light"/>
                <a:ea typeface="Barlow Light"/>
                <a:cs typeface="Barlow Light"/>
                <a:sym typeface="Barlow Light"/>
              </a:defRPr>
            </a:lvl3pPr>
            <a:lvl4pPr lvl="3">
              <a:spcBef>
                <a:spcPts val="0"/>
              </a:spcBef>
              <a:spcAft>
                <a:spcPts val="0"/>
              </a:spcAft>
              <a:buClr>
                <a:schemeClr val="lt1"/>
              </a:buClr>
              <a:buSzPts val="1400"/>
              <a:buNone/>
              <a:defRPr>
                <a:solidFill>
                  <a:schemeClr val="lt1"/>
                </a:solidFill>
                <a:latin typeface="Barlow Light"/>
                <a:ea typeface="Barlow Light"/>
                <a:cs typeface="Barlow Light"/>
                <a:sym typeface="Barlow Light"/>
              </a:defRPr>
            </a:lvl4pPr>
            <a:lvl5pPr lvl="4">
              <a:spcBef>
                <a:spcPts val="0"/>
              </a:spcBef>
              <a:spcAft>
                <a:spcPts val="0"/>
              </a:spcAft>
              <a:buClr>
                <a:schemeClr val="lt1"/>
              </a:buClr>
              <a:buSzPts val="1400"/>
              <a:buNone/>
              <a:defRPr>
                <a:solidFill>
                  <a:schemeClr val="lt1"/>
                </a:solidFill>
                <a:latin typeface="Barlow Light"/>
                <a:ea typeface="Barlow Light"/>
                <a:cs typeface="Barlow Light"/>
                <a:sym typeface="Barlow Light"/>
              </a:defRPr>
            </a:lvl5pPr>
            <a:lvl6pPr lvl="5">
              <a:spcBef>
                <a:spcPts val="0"/>
              </a:spcBef>
              <a:spcAft>
                <a:spcPts val="0"/>
              </a:spcAft>
              <a:buClr>
                <a:schemeClr val="lt1"/>
              </a:buClr>
              <a:buSzPts val="1400"/>
              <a:buNone/>
              <a:defRPr>
                <a:solidFill>
                  <a:schemeClr val="lt1"/>
                </a:solidFill>
                <a:latin typeface="Barlow Light"/>
                <a:ea typeface="Barlow Light"/>
                <a:cs typeface="Barlow Light"/>
                <a:sym typeface="Barlow Light"/>
              </a:defRPr>
            </a:lvl6pPr>
            <a:lvl7pPr lvl="6">
              <a:spcBef>
                <a:spcPts val="0"/>
              </a:spcBef>
              <a:spcAft>
                <a:spcPts val="0"/>
              </a:spcAft>
              <a:buClr>
                <a:schemeClr val="lt1"/>
              </a:buClr>
              <a:buSzPts val="1400"/>
              <a:buNone/>
              <a:defRPr>
                <a:solidFill>
                  <a:schemeClr val="lt1"/>
                </a:solidFill>
                <a:latin typeface="Barlow Light"/>
                <a:ea typeface="Barlow Light"/>
                <a:cs typeface="Barlow Light"/>
                <a:sym typeface="Barlow Light"/>
              </a:defRPr>
            </a:lvl7pPr>
            <a:lvl8pPr lvl="7">
              <a:spcBef>
                <a:spcPts val="0"/>
              </a:spcBef>
              <a:spcAft>
                <a:spcPts val="0"/>
              </a:spcAft>
              <a:buClr>
                <a:schemeClr val="lt1"/>
              </a:buClr>
              <a:buSzPts val="1400"/>
              <a:buNone/>
              <a:defRPr>
                <a:solidFill>
                  <a:schemeClr val="lt1"/>
                </a:solidFill>
                <a:latin typeface="Barlow Light"/>
                <a:ea typeface="Barlow Light"/>
                <a:cs typeface="Barlow Light"/>
                <a:sym typeface="Barlow Light"/>
              </a:defRPr>
            </a:lvl8pPr>
            <a:lvl9pPr lvl="8">
              <a:spcBef>
                <a:spcPts val="0"/>
              </a:spcBef>
              <a:spcAft>
                <a:spcPts val="0"/>
              </a:spcAft>
              <a:buClr>
                <a:schemeClr val="lt1"/>
              </a:buClr>
              <a:buSzPts val="1400"/>
              <a:buNone/>
              <a:defRPr>
                <a:solidFill>
                  <a:schemeClr val="lt1"/>
                </a:solidFill>
                <a:latin typeface="Barlow Light"/>
                <a:ea typeface="Barlow Light"/>
                <a:cs typeface="Barlow Light"/>
                <a:sym typeface="Barlow Light"/>
              </a:defRPr>
            </a:lvl9pPr>
          </a:lstStyle>
          <a:p/>
        </p:txBody>
      </p:sp>
      <p:sp>
        <p:nvSpPr>
          <p:cNvPr id="153" name="Google Shape;153;p25"/>
          <p:cNvSpPr txBox="1"/>
          <p:nvPr>
            <p:ph idx="16" type="body"/>
          </p:nvPr>
        </p:nvSpPr>
        <p:spPr>
          <a:xfrm>
            <a:off x="6321281" y="1226054"/>
            <a:ext cx="1775700" cy="1108500"/>
          </a:xfrm>
          <a:prstGeom prst="rect">
            <a:avLst/>
          </a:prstGeom>
        </p:spPr>
        <p:txBody>
          <a:bodyPr anchorCtr="0" anchor="t" bIns="91425" lIns="91425" spcFirstLastPara="1" rIns="91425" wrap="square" tIns="91425">
            <a:noAutofit/>
          </a:bodyPr>
          <a:lstStyle>
            <a:lvl1pPr indent="-298450" lvl="0" marL="4572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1pPr>
            <a:lvl2pPr indent="-298450" lvl="1" marL="9144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2pPr>
            <a:lvl3pPr indent="-298450" lvl="2" marL="13716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3pPr>
            <a:lvl4pPr indent="-298450" lvl="3" marL="18288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4pPr>
            <a:lvl5pPr indent="-298450" lvl="4" marL="2286000">
              <a:spcBef>
                <a:spcPts val="0"/>
              </a:spcBef>
              <a:spcAft>
                <a:spcPts val="0"/>
              </a:spcAft>
              <a:buClr>
                <a:schemeClr val="lt1"/>
              </a:buClr>
              <a:buSzPts val="1100"/>
              <a:buFont typeface="Barlow"/>
              <a:buChar char="○"/>
              <a:defRPr>
                <a:solidFill>
                  <a:schemeClr val="lt1"/>
                </a:solidFill>
                <a:latin typeface="Barlow"/>
                <a:ea typeface="Barlow"/>
                <a:cs typeface="Barlow"/>
                <a:sym typeface="Barlow"/>
              </a:defRPr>
            </a:lvl5pPr>
            <a:lvl6pPr indent="-298450" lvl="5" marL="27432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6pPr>
            <a:lvl7pPr indent="-298450" lvl="6" marL="32004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7pPr>
            <a:lvl8pPr indent="-298450" lvl="7" marL="36576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8pPr>
            <a:lvl9pPr indent="-298450" lvl="8" marL="41148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9pPr>
          </a:lstStyle>
          <a:p/>
        </p:txBody>
      </p:sp>
      <p:sp>
        <p:nvSpPr>
          <p:cNvPr id="154" name="Google Shape;154;p25"/>
          <p:cNvSpPr txBox="1"/>
          <p:nvPr>
            <p:ph idx="17" type="body"/>
          </p:nvPr>
        </p:nvSpPr>
        <p:spPr>
          <a:xfrm>
            <a:off x="4746581" y="2222666"/>
            <a:ext cx="926100" cy="474000"/>
          </a:xfrm>
          <a:prstGeom prst="rect">
            <a:avLst/>
          </a:prstGeom>
        </p:spPr>
        <p:txBody>
          <a:bodyPr anchorCtr="0" anchor="t" bIns="91425" lIns="91425" spcFirstLastPara="1" rIns="91425" wrap="square" tIns="91425">
            <a:noAutofit/>
          </a:bodyPr>
          <a:lstStyle>
            <a:lvl1pPr indent="-406400" lvl="0" marL="457200" algn="r">
              <a:lnSpc>
                <a:spcPct val="80000"/>
              </a:lnSpc>
              <a:spcBef>
                <a:spcPts val="0"/>
              </a:spcBef>
              <a:spcAft>
                <a:spcPts val="0"/>
              </a:spcAft>
              <a:buClr>
                <a:schemeClr val="accent3"/>
              </a:buClr>
              <a:buSzPts val="2800"/>
              <a:buFont typeface="Barlow ExtraLight"/>
              <a:buChar char="●"/>
              <a:defRPr sz="2800">
                <a:solidFill>
                  <a:schemeClr val="accent3"/>
                </a:solidFill>
                <a:latin typeface="Barlow ExtraLight"/>
                <a:ea typeface="Barlow ExtraLight"/>
                <a:cs typeface="Barlow ExtraLight"/>
                <a:sym typeface="Barlow ExtraLight"/>
              </a:defRPr>
            </a:lvl1pPr>
            <a:lvl2pPr indent="-317500" lvl="1" marL="914400">
              <a:lnSpc>
                <a:spcPct val="80000"/>
              </a:lnSpc>
              <a:spcBef>
                <a:spcPts val="0"/>
              </a:spcBef>
              <a:spcAft>
                <a:spcPts val="0"/>
              </a:spcAft>
              <a:buClr>
                <a:schemeClr val="accent3"/>
              </a:buClr>
              <a:buSzPts val="1400"/>
              <a:buFont typeface="Barlow ExtraLight"/>
              <a:buChar char="○"/>
              <a:defRPr>
                <a:solidFill>
                  <a:schemeClr val="accent3"/>
                </a:solidFill>
                <a:latin typeface="Barlow ExtraLight"/>
                <a:ea typeface="Barlow ExtraLight"/>
                <a:cs typeface="Barlow ExtraLight"/>
                <a:sym typeface="Barlow ExtraLight"/>
              </a:defRPr>
            </a:lvl2pPr>
            <a:lvl3pPr indent="-311150" lvl="2" marL="1371600">
              <a:lnSpc>
                <a:spcPct val="80000"/>
              </a:lnSpc>
              <a:spcBef>
                <a:spcPts val="0"/>
              </a:spcBef>
              <a:spcAft>
                <a:spcPts val="0"/>
              </a:spcAft>
              <a:buClr>
                <a:schemeClr val="accent3"/>
              </a:buClr>
              <a:buSzPts val="1300"/>
              <a:buFont typeface="Barlow ExtraLight"/>
              <a:buChar char="■"/>
              <a:defRPr>
                <a:solidFill>
                  <a:schemeClr val="accent3"/>
                </a:solidFill>
                <a:latin typeface="Barlow ExtraLight"/>
                <a:ea typeface="Barlow ExtraLight"/>
                <a:cs typeface="Barlow ExtraLight"/>
                <a:sym typeface="Barlow ExtraLight"/>
              </a:defRPr>
            </a:lvl3pPr>
            <a:lvl4pPr indent="-304800" lvl="3" marL="1828800">
              <a:lnSpc>
                <a:spcPct val="80000"/>
              </a:lnSpc>
              <a:spcBef>
                <a:spcPts val="0"/>
              </a:spcBef>
              <a:spcAft>
                <a:spcPts val="0"/>
              </a:spcAft>
              <a:buClr>
                <a:schemeClr val="accent3"/>
              </a:buClr>
              <a:buSzPts val="1200"/>
              <a:buFont typeface="Barlow ExtraLight"/>
              <a:buChar char="●"/>
              <a:defRPr>
                <a:solidFill>
                  <a:schemeClr val="accent3"/>
                </a:solidFill>
                <a:latin typeface="Barlow ExtraLight"/>
                <a:ea typeface="Barlow ExtraLight"/>
                <a:cs typeface="Barlow ExtraLight"/>
                <a:sym typeface="Barlow ExtraLight"/>
              </a:defRPr>
            </a:lvl4pPr>
            <a:lvl5pPr indent="-298450" lvl="4" marL="2286000">
              <a:lnSpc>
                <a:spcPct val="80000"/>
              </a:lnSpc>
              <a:spcBef>
                <a:spcPts val="0"/>
              </a:spcBef>
              <a:spcAft>
                <a:spcPts val="0"/>
              </a:spcAft>
              <a:buClr>
                <a:schemeClr val="accent3"/>
              </a:buClr>
              <a:buSzPts val="1100"/>
              <a:buFont typeface="Barlow ExtraLight"/>
              <a:buChar char="○"/>
              <a:defRPr>
                <a:solidFill>
                  <a:schemeClr val="accent3"/>
                </a:solidFill>
                <a:latin typeface="Barlow ExtraLight"/>
                <a:ea typeface="Barlow ExtraLight"/>
                <a:cs typeface="Barlow ExtraLight"/>
                <a:sym typeface="Barlow ExtraLight"/>
              </a:defRPr>
            </a:lvl5pPr>
            <a:lvl6pPr indent="-292100" lvl="5" marL="2743200">
              <a:lnSpc>
                <a:spcPct val="80000"/>
              </a:lnSpc>
              <a:spcBef>
                <a:spcPts val="0"/>
              </a:spcBef>
              <a:spcAft>
                <a:spcPts val="0"/>
              </a:spcAft>
              <a:buClr>
                <a:schemeClr val="accent3"/>
              </a:buClr>
              <a:buSzPts val="1000"/>
              <a:buFont typeface="Barlow ExtraLight"/>
              <a:buChar char="■"/>
              <a:defRPr>
                <a:solidFill>
                  <a:schemeClr val="accent3"/>
                </a:solidFill>
                <a:latin typeface="Barlow ExtraLight"/>
                <a:ea typeface="Barlow ExtraLight"/>
                <a:cs typeface="Barlow ExtraLight"/>
                <a:sym typeface="Barlow ExtraLight"/>
              </a:defRPr>
            </a:lvl6pPr>
            <a:lvl7pPr indent="-285750" lvl="6" marL="3200400">
              <a:lnSpc>
                <a:spcPct val="80000"/>
              </a:lnSpc>
              <a:spcBef>
                <a:spcPts val="0"/>
              </a:spcBef>
              <a:spcAft>
                <a:spcPts val="0"/>
              </a:spcAft>
              <a:buClr>
                <a:schemeClr val="accent3"/>
              </a:buClr>
              <a:buSzPts val="900"/>
              <a:buFont typeface="Barlow ExtraLight"/>
              <a:buChar char="●"/>
              <a:defRPr>
                <a:solidFill>
                  <a:schemeClr val="accent3"/>
                </a:solidFill>
                <a:latin typeface="Barlow ExtraLight"/>
                <a:ea typeface="Barlow ExtraLight"/>
                <a:cs typeface="Barlow ExtraLight"/>
                <a:sym typeface="Barlow ExtraLight"/>
              </a:defRPr>
            </a:lvl7pPr>
            <a:lvl8pPr indent="-279400" lvl="7" marL="3657600">
              <a:lnSpc>
                <a:spcPct val="80000"/>
              </a:lnSpc>
              <a:spcBef>
                <a:spcPts val="0"/>
              </a:spcBef>
              <a:spcAft>
                <a:spcPts val="0"/>
              </a:spcAft>
              <a:buClr>
                <a:schemeClr val="accent3"/>
              </a:buClr>
              <a:buSzPts val="800"/>
              <a:buFont typeface="Barlow ExtraLight"/>
              <a:buChar char="○"/>
              <a:defRPr>
                <a:solidFill>
                  <a:schemeClr val="accent3"/>
                </a:solidFill>
                <a:latin typeface="Barlow ExtraLight"/>
                <a:ea typeface="Barlow ExtraLight"/>
                <a:cs typeface="Barlow ExtraLight"/>
                <a:sym typeface="Barlow ExtraLight"/>
              </a:defRPr>
            </a:lvl8pPr>
            <a:lvl9pPr indent="-273050" lvl="8" marL="4114800">
              <a:lnSpc>
                <a:spcPct val="80000"/>
              </a:lnSpc>
              <a:spcBef>
                <a:spcPts val="0"/>
              </a:spcBef>
              <a:spcAft>
                <a:spcPts val="0"/>
              </a:spcAft>
              <a:buClr>
                <a:schemeClr val="accent3"/>
              </a:buClr>
              <a:buSzPts val="700"/>
              <a:buFont typeface="Barlow ExtraLight"/>
              <a:buChar char="■"/>
              <a:defRPr>
                <a:solidFill>
                  <a:schemeClr val="accent3"/>
                </a:solidFill>
                <a:latin typeface="Barlow ExtraLight"/>
                <a:ea typeface="Barlow ExtraLight"/>
                <a:cs typeface="Barlow ExtraLight"/>
                <a:sym typeface="Barlow ExtraLight"/>
              </a:defRPr>
            </a:lvl9pPr>
          </a:lstStyle>
          <a:p/>
        </p:txBody>
      </p:sp>
      <p:sp>
        <p:nvSpPr>
          <p:cNvPr id="155" name="Google Shape;155;p25"/>
          <p:cNvSpPr txBox="1"/>
          <p:nvPr>
            <p:ph idx="18" type="subTitle"/>
          </p:nvPr>
        </p:nvSpPr>
        <p:spPr>
          <a:xfrm>
            <a:off x="5734705" y="2222391"/>
            <a:ext cx="2362200" cy="474000"/>
          </a:xfrm>
          <a:prstGeom prst="rect">
            <a:avLst/>
          </a:prstGeom>
        </p:spPr>
        <p:txBody>
          <a:bodyPr anchorCtr="0" anchor="t" bIns="91425" lIns="91425" spcFirstLastPara="1" rIns="91425" wrap="square" tIns="91425">
            <a:noAutofit/>
          </a:bodyPr>
          <a:lstStyle>
            <a:lvl1pPr lvl="0">
              <a:spcBef>
                <a:spcPts val="0"/>
              </a:spcBef>
              <a:spcAft>
                <a:spcPts val="0"/>
              </a:spcAft>
              <a:buClr>
                <a:schemeClr val="lt1"/>
              </a:buClr>
              <a:buSzPts val="1400"/>
              <a:buFont typeface="Hepta Slab Medium"/>
              <a:buNone/>
              <a:defRPr>
                <a:solidFill>
                  <a:schemeClr val="lt1"/>
                </a:solidFill>
                <a:latin typeface="Hepta Slab Medium"/>
                <a:ea typeface="Hepta Slab Medium"/>
                <a:cs typeface="Hepta Slab Medium"/>
                <a:sym typeface="Hepta Slab Medium"/>
              </a:defRPr>
            </a:lvl1pPr>
            <a:lvl2pPr lvl="1">
              <a:spcBef>
                <a:spcPts val="0"/>
              </a:spcBef>
              <a:spcAft>
                <a:spcPts val="0"/>
              </a:spcAft>
              <a:buClr>
                <a:schemeClr val="lt1"/>
              </a:buClr>
              <a:buSzPts val="1400"/>
              <a:buNone/>
              <a:defRPr>
                <a:solidFill>
                  <a:schemeClr val="lt1"/>
                </a:solidFill>
                <a:latin typeface="Barlow Light"/>
                <a:ea typeface="Barlow Light"/>
                <a:cs typeface="Barlow Light"/>
                <a:sym typeface="Barlow Light"/>
              </a:defRPr>
            </a:lvl2pPr>
            <a:lvl3pPr lvl="2">
              <a:spcBef>
                <a:spcPts val="0"/>
              </a:spcBef>
              <a:spcAft>
                <a:spcPts val="0"/>
              </a:spcAft>
              <a:buClr>
                <a:schemeClr val="lt1"/>
              </a:buClr>
              <a:buSzPts val="1400"/>
              <a:buNone/>
              <a:defRPr>
                <a:solidFill>
                  <a:schemeClr val="lt1"/>
                </a:solidFill>
                <a:latin typeface="Barlow Light"/>
                <a:ea typeface="Barlow Light"/>
                <a:cs typeface="Barlow Light"/>
                <a:sym typeface="Barlow Light"/>
              </a:defRPr>
            </a:lvl3pPr>
            <a:lvl4pPr lvl="3">
              <a:spcBef>
                <a:spcPts val="0"/>
              </a:spcBef>
              <a:spcAft>
                <a:spcPts val="0"/>
              </a:spcAft>
              <a:buClr>
                <a:schemeClr val="lt1"/>
              </a:buClr>
              <a:buSzPts val="1400"/>
              <a:buNone/>
              <a:defRPr>
                <a:solidFill>
                  <a:schemeClr val="lt1"/>
                </a:solidFill>
                <a:latin typeface="Barlow Light"/>
                <a:ea typeface="Barlow Light"/>
                <a:cs typeface="Barlow Light"/>
                <a:sym typeface="Barlow Light"/>
              </a:defRPr>
            </a:lvl4pPr>
            <a:lvl5pPr lvl="4">
              <a:spcBef>
                <a:spcPts val="0"/>
              </a:spcBef>
              <a:spcAft>
                <a:spcPts val="0"/>
              </a:spcAft>
              <a:buClr>
                <a:schemeClr val="lt1"/>
              </a:buClr>
              <a:buSzPts val="1400"/>
              <a:buNone/>
              <a:defRPr>
                <a:solidFill>
                  <a:schemeClr val="lt1"/>
                </a:solidFill>
                <a:latin typeface="Barlow Light"/>
                <a:ea typeface="Barlow Light"/>
                <a:cs typeface="Barlow Light"/>
                <a:sym typeface="Barlow Light"/>
              </a:defRPr>
            </a:lvl5pPr>
            <a:lvl6pPr lvl="5">
              <a:spcBef>
                <a:spcPts val="0"/>
              </a:spcBef>
              <a:spcAft>
                <a:spcPts val="0"/>
              </a:spcAft>
              <a:buClr>
                <a:schemeClr val="lt1"/>
              </a:buClr>
              <a:buSzPts val="1400"/>
              <a:buNone/>
              <a:defRPr>
                <a:solidFill>
                  <a:schemeClr val="lt1"/>
                </a:solidFill>
                <a:latin typeface="Barlow Light"/>
                <a:ea typeface="Barlow Light"/>
                <a:cs typeface="Barlow Light"/>
                <a:sym typeface="Barlow Light"/>
              </a:defRPr>
            </a:lvl6pPr>
            <a:lvl7pPr lvl="6">
              <a:spcBef>
                <a:spcPts val="0"/>
              </a:spcBef>
              <a:spcAft>
                <a:spcPts val="0"/>
              </a:spcAft>
              <a:buClr>
                <a:schemeClr val="lt1"/>
              </a:buClr>
              <a:buSzPts val="1400"/>
              <a:buNone/>
              <a:defRPr>
                <a:solidFill>
                  <a:schemeClr val="lt1"/>
                </a:solidFill>
                <a:latin typeface="Barlow Light"/>
                <a:ea typeface="Barlow Light"/>
                <a:cs typeface="Barlow Light"/>
                <a:sym typeface="Barlow Light"/>
              </a:defRPr>
            </a:lvl7pPr>
            <a:lvl8pPr lvl="7">
              <a:spcBef>
                <a:spcPts val="0"/>
              </a:spcBef>
              <a:spcAft>
                <a:spcPts val="0"/>
              </a:spcAft>
              <a:buClr>
                <a:schemeClr val="lt1"/>
              </a:buClr>
              <a:buSzPts val="1400"/>
              <a:buNone/>
              <a:defRPr>
                <a:solidFill>
                  <a:schemeClr val="lt1"/>
                </a:solidFill>
                <a:latin typeface="Barlow Light"/>
                <a:ea typeface="Barlow Light"/>
                <a:cs typeface="Barlow Light"/>
                <a:sym typeface="Barlow Light"/>
              </a:defRPr>
            </a:lvl8pPr>
            <a:lvl9pPr lvl="8">
              <a:spcBef>
                <a:spcPts val="0"/>
              </a:spcBef>
              <a:spcAft>
                <a:spcPts val="0"/>
              </a:spcAft>
              <a:buClr>
                <a:schemeClr val="lt1"/>
              </a:buClr>
              <a:buSzPts val="1400"/>
              <a:buNone/>
              <a:defRPr>
                <a:solidFill>
                  <a:schemeClr val="lt1"/>
                </a:solidFill>
                <a:latin typeface="Barlow Light"/>
                <a:ea typeface="Barlow Light"/>
                <a:cs typeface="Barlow Light"/>
                <a:sym typeface="Barlow Light"/>
              </a:defRPr>
            </a:lvl9pPr>
          </a:lstStyle>
          <a:p/>
        </p:txBody>
      </p:sp>
      <p:sp>
        <p:nvSpPr>
          <p:cNvPr id="156" name="Google Shape;156;p25"/>
          <p:cNvSpPr txBox="1"/>
          <p:nvPr>
            <p:ph idx="19" type="body"/>
          </p:nvPr>
        </p:nvSpPr>
        <p:spPr>
          <a:xfrm>
            <a:off x="6321281" y="2468166"/>
            <a:ext cx="1775700" cy="843000"/>
          </a:xfrm>
          <a:prstGeom prst="rect">
            <a:avLst/>
          </a:prstGeom>
        </p:spPr>
        <p:txBody>
          <a:bodyPr anchorCtr="0" anchor="t" bIns="91425" lIns="91425" spcFirstLastPara="1" rIns="91425" wrap="square" tIns="91425">
            <a:noAutofit/>
          </a:bodyPr>
          <a:lstStyle>
            <a:lvl1pPr indent="-298450" lvl="0" marL="4572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1pPr>
            <a:lvl2pPr indent="-298450" lvl="1" marL="9144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2pPr>
            <a:lvl3pPr indent="-298450" lvl="2" marL="13716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3pPr>
            <a:lvl4pPr indent="-298450" lvl="3" marL="18288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4pPr>
            <a:lvl5pPr indent="-298450" lvl="4" marL="2286000">
              <a:spcBef>
                <a:spcPts val="0"/>
              </a:spcBef>
              <a:spcAft>
                <a:spcPts val="0"/>
              </a:spcAft>
              <a:buClr>
                <a:schemeClr val="lt1"/>
              </a:buClr>
              <a:buSzPts val="1100"/>
              <a:buFont typeface="Barlow"/>
              <a:buChar char="○"/>
              <a:defRPr>
                <a:solidFill>
                  <a:schemeClr val="lt1"/>
                </a:solidFill>
                <a:latin typeface="Barlow"/>
                <a:ea typeface="Barlow"/>
                <a:cs typeface="Barlow"/>
                <a:sym typeface="Barlow"/>
              </a:defRPr>
            </a:lvl5pPr>
            <a:lvl6pPr indent="-298450" lvl="5" marL="27432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6pPr>
            <a:lvl7pPr indent="-298450" lvl="6" marL="32004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7pPr>
            <a:lvl8pPr indent="-298450" lvl="7" marL="36576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8pPr>
            <a:lvl9pPr indent="-298450" lvl="8" marL="41148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9pPr>
          </a:lstStyle>
          <a:p/>
        </p:txBody>
      </p:sp>
      <p:sp>
        <p:nvSpPr>
          <p:cNvPr id="157" name="Google Shape;157;p25"/>
          <p:cNvSpPr txBox="1"/>
          <p:nvPr>
            <p:ph idx="20" type="body"/>
          </p:nvPr>
        </p:nvSpPr>
        <p:spPr>
          <a:xfrm>
            <a:off x="4746581" y="3219093"/>
            <a:ext cx="926100" cy="474000"/>
          </a:xfrm>
          <a:prstGeom prst="rect">
            <a:avLst/>
          </a:prstGeom>
        </p:spPr>
        <p:txBody>
          <a:bodyPr anchorCtr="0" anchor="t" bIns="91425" lIns="91425" spcFirstLastPara="1" rIns="91425" wrap="square" tIns="91425">
            <a:noAutofit/>
          </a:bodyPr>
          <a:lstStyle>
            <a:lvl1pPr indent="-406400" lvl="0" marL="457200" algn="r">
              <a:lnSpc>
                <a:spcPct val="80000"/>
              </a:lnSpc>
              <a:spcBef>
                <a:spcPts val="0"/>
              </a:spcBef>
              <a:spcAft>
                <a:spcPts val="0"/>
              </a:spcAft>
              <a:buClr>
                <a:schemeClr val="accent3"/>
              </a:buClr>
              <a:buSzPts val="2800"/>
              <a:buFont typeface="Barlow ExtraLight"/>
              <a:buChar char="●"/>
              <a:defRPr sz="2800">
                <a:solidFill>
                  <a:schemeClr val="accent3"/>
                </a:solidFill>
                <a:latin typeface="Barlow ExtraLight"/>
                <a:ea typeface="Barlow ExtraLight"/>
                <a:cs typeface="Barlow ExtraLight"/>
                <a:sym typeface="Barlow ExtraLight"/>
              </a:defRPr>
            </a:lvl1pPr>
            <a:lvl2pPr indent="-317500" lvl="1" marL="914400">
              <a:lnSpc>
                <a:spcPct val="80000"/>
              </a:lnSpc>
              <a:spcBef>
                <a:spcPts val="0"/>
              </a:spcBef>
              <a:spcAft>
                <a:spcPts val="0"/>
              </a:spcAft>
              <a:buClr>
                <a:schemeClr val="accent3"/>
              </a:buClr>
              <a:buSzPts val="1400"/>
              <a:buFont typeface="Barlow ExtraLight"/>
              <a:buChar char="○"/>
              <a:defRPr>
                <a:solidFill>
                  <a:schemeClr val="accent3"/>
                </a:solidFill>
                <a:latin typeface="Barlow ExtraLight"/>
                <a:ea typeface="Barlow ExtraLight"/>
                <a:cs typeface="Barlow ExtraLight"/>
                <a:sym typeface="Barlow ExtraLight"/>
              </a:defRPr>
            </a:lvl2pPr>
            <a:lvl3pPr indent="-311150" lvl="2" marL="1371600">
              <a:lnSpc>
                <a:spcPct val="80000"/>
              </a:lnSpc>
              <a:spcBef>
                <a:spcPts val="0"/>
              </a:spcBef>
              <a:spcAft>
                <a:spcPts val="0"/>
              </a:spcAft>
              <a:buClr>
                <a:schemeClr val="accent3"/>
              </a:buClr>
              <a:buSzPts val="1300"/>
              <a:buFont typeface="Barlow ExtraLight"/>
              <a:buChar char="■"/>
              <a:defRPr>
                <a:solidFill>
                  <a:schemeClr val="accent3"/>
                </a:solidFill>
                <a:latin typeface="Barlow ExtraLight"/>
                <a:ea typeface="Barlow ExtraLight"/>
                <a:cs typeface="Barlow ExtraLight"/>
                <a:sym typeface="Barlow ExtraLight"/>
              </a:defRPr>
            </a:lvl3pPr>
            <a:lvl4pPr indent="-304800" lvl="3" marL="1828800">
              <a:lnSpc>
                <a:spcPct val="80000"/>
              </a:lnSpc>
              <a:spcBef>
                <a:spcPts val="0"/>
              </a:spcBef>
              <a:spcAft>
                <a:spcPts val="0"/>
              </a:spcAft>
              <a:buClr>
                <a:schemeClr val="accent3"/>
              </a:buClr>
              <a:buSzPts val="1200"/>
              <a:buFont typeface="Barlow ExtraLight"/>
              <a:buChar char="●"/>
              <a:defRPr>
                <a:solidFill>
                  <a:schemeClr val="accent3"/>
                </a:solidFill>
                <a:latin typeface="Barlow ExtraLight"/>
                <a:ea typeface="Barlow ExtraLight"/>
                <a:cs typeface="Barlow ExtraLight"/>
                <a:sym typeface="Barlow ExtraLight"/>
              </a:defRPr>
            </a:lvl4pPr>
            <a:lvl5pPr indent="-298450" lvl="4" marL="2286000">
              <a:lnSpc>
                <a:spcPct val="80000"/>
              </a:lnSpc>
              <a:spcBef>
                <a:spcPts val="0"/>
              </a:spcBef>
              <a:spcAft>
                <a:spcPts val="0"/>
              </a:spcAft>
              <a:buClr>
                <a:schemeClr val="accent3"/>
              </a:buClr>
              <a:buSzPts val="1100"/>
              <a:buFont typeface="Barlow ExtraLight"/>
              <a:buChar char="○"/>
              <a:defRPr>
                <a:solidFill>
                  <a:schemeClr val="accent3"/>
                </a:solidFill>
                <a:latin typeface="Barlow ExtraLight"/>
                <a:ea typeface="Barlow ExtraLight"/>
                <a:cs typeface="Barlow ExtraLight"/>
                <a:sym typeface="Barlow ExtraLight"/>
              </a:defRPr>
            </a:lvl5pPr>
            <a:lvl6pPr indent="-292100" lvl="5" marL="2743200">
              <a:lnSpc>
                <a:spcPct val="80000"/>
              </a:lnSpc>
              <a:spcBef>
                <a:spcPts val="0"/>
              </a:spcBef>
              <a:spcAft>
                <a:spcPts val="0"/>
              </a:spcAft>
              <a:buClr>
                <a:schemeClr val="accent3"/>
              </a:buClr>
              <a:buSzPts val="1000"/>
              <a:buFont typeface="Barlow ExtraLight"/>
              <a:buChar char="■"/>
              <a:defRPr>
                <a:solidFill>
                  <a:schemeClr val="accent3"/>
                </a:solidFill>
                <a:latin typeface="Barlow ExtraLight"/>
                <a:ea typeface="Barlow ExtraLight"/>
                <a:cs typeface="Barlow ExtraLight"/>
                <a:sym typeface="Barlow ExtraLight"/>
              </a:defRPr>
            </a:lvl6pPr>
            <a:lvl7pPr indent="-285750" lvl="6" marL="3200400">
              <a:lnSpc>
                <a:spcPct val="80000"/>
              </a:lnSpc>
              <a:spcBef>
                <a:spcPts val="0"/>
              </a:spcBef>
              <a:spcAft>
                <a:spcPts val="0"/>
              </a:spcAft>
              <a:buClr>
                <a:schemeClr val="accent3"/>
              </a:buClr>
              <a:buSzPts val="900"/>
              <a:buFont typeface="Barlow ExtraLight"/>
              <a:buChar char="●"/>
              <a:defRPr>
                <a:solidFill>
                  <a:schemeClr val="accent3"/>
                </a:solidFill>
                <a:latin typeface="Barlow ExtraLight"/>
                <a:ea typeface="Barlow ExtraLight"/>
                <a:cs typeface="Barlow ExtraLight"/>
                <a:sym typeface="Barlow ExtraLight"/>
              </a:defRPr>
            </a:lvl7pPr>
            <a:lvl8pPr indent="-279400" lvl="7" marL="3657600">
              <a:lnSpc>
                <a:spcPct val="80000"/>
              </a:lnSpc>
              <a:spcBef>
                <a:spcPts val="0"/>
              </a:spcBef>
              <a:spcAft>
                <a:spcPts val="0"/>
              </a:spcAft>
              <a:buClr>
                <a:schemeClr val="accent3"/>
              </a:buClr>
              <a:buSzPts val="800"/>
              <a:buFont typeface="Barlow ExtraLight"/>
              <a:buChar char="○"/>
              <a:defRPr>
                <a:solidFill>
                  <a:schemeClr val="accent3"/>
                </a:solidFill>
                <a:latin typeface="Barlow ExtraLight"/>
                <a:ea typeface="Barlow ExtraLight"/>
                <a:cs typeface="Barlow ExtraLight"/>
                <a:sym typeface="Barlow ExtraLight"/>
              </a:defRPr>
            </a:lvl8pPr>
            <a:lvl9pPr indent="-273050" lvl="8" marL="4114800">
              <a:lnSpc>
                <a:spcPct val="80000"/>
              </a:lnSpc>
              <a:spcBef>
                <a:spcPts val="0"/>
              </a:spcBef>
              <a:spcAft>
                <a:spcPts val="0"/>
              </a:spcAft>
              <a:buClr>
                <a:schemeClr val="accent3"/>
              </a:buClr>
              <a:buSzPts val="700"/>
              <a:buFont typeface="Barlow ExtraLight"/>
              <a:buChar char="■"/>
              <a:defRPr>
                <a:solidFill>
                  <a:schemeClr val="accent3"/>
                </a:solidFill>
                <a:latin typeface="Barlow ExtraLight"/>
                <a:ea typeface="Barlow ExtraLight"/>
                <a:cs typeface="Barlow ExtraLight"/>
                <a:sym typeface="Barlow ExtraLight"/>
              </a:defRPr>
            </a:lvl9pPr>
          </a:lstStyle>
          <a:p/>
        </p:txBody>
      </p:sp>
      <p:sp>
        <p:nvSpPr>
          <p:cNvPr id="158" name="Google Shape;158;p25"/>
          <p:cNvSpPr txBox="1"/>
          <p:nvPr>
            <p:ph idx="21" type="subTitle"/>
          </p:nvPr>
        </p:nvSpPr>
        <p:spPr>
          <a:xfrm>
            <a:off x="5734705" y="3218818"/>
            <a:ext cx="2362200" cy="474000"/>
          </a:xfrm>
          <a:prstGeom prst="rect">
            <a:avLst/>
          </a:prstGeom>
        </p:spPr>
        <p:txBody>
          <a:bodyPr anchorCtr="0" anchor="t" bIns="91425" lIns="91425" spcFirstLastPara="1" rIns="91425" wrap="square" tIns="91425">
            <a:noAutofit/>
          </a:bodyPr>
          <a:lstStyle>
            <a:lvl1pPr lvl="0">
              <a:spcBef>
                <a:spcPts val="0"/>
              </a:spcBef>
              <a:spcAft>
                <a:spcPts val="0"/>
              </a:spcAft>
              <a:buClr>
                <a:schemeClr val="lt1"/>
              </a:buClr>
              <a:buSzPts val="1400"/>
              <a:buFont typeface="Hepta Slab Medium"/>
              <a:buNone/>
              <a:defRPr>
                <a:solidFill>
                  <a:schemeClr val="lt1"/>
                </a:solidFill>
                <a:latin typeface="Hepta Slab Medium"/>
                <a:ea typeface="Hepta Slab Medium"/>
                <a:cs typeface="Hepta Slab Medium"/>
                <a:sym typeface="Hepta Slab Medium"/>
              </a:defRPr>
            </a:lvl1pPr>
            <a:lvl2pPr lvl="1">
              <a:spcBef>
                <a:spcPts val="0"/>
              </a:spcBef>
              <a:spcAft>
                <a:spcPts val="0"/>
              </a:spcAft>
              <a:buClr>
                <a:schemeClr val="lt1"/>
              </a:buClr>
              <a:buSzPts val="1400"/>
              <a:buNone/>
              <a:defRPr>
                <a:solidFill>
                  <a:schemeClr val="lt1"/>
                </a:solidFill>
                <a:latin typeface="Barlow Light"/>
                <a:ea typeface="Barlow Light"/>
                <a:cs typeface="Barlow Light"/>
                <a:sym typeface="Barlow Light"/>
              </a:defRPr>
            </a:lvl2pPr>
            <a:lvl3pPr lvl="2">
              <a:spcBef>
                <a:spcPts val="0"/>
              </a:spcBef>
              <a:spcAft>
                <a:spcPts val="0"/>
              </a:spcAft>
              <a:buClr>
                <a:schemeClr val="lt1"/>
              </a:buClr>
              <a:buSzPts val="1400"/>
              <a:buNone/>
              <a:defRPr>
                <a:solidFill>
                  <a:schemeClr val="lt1"/>
                </a:solidFill>
                <a:latin typeface="Barlow Light"/>
                <a:ea typeface="Barlow Light"/>
                <a:cs typeface="Barlow Light"/>
                <a:sym typeface="Barlow Light"/>
              </a:defRPr>
            </a:lvl3pPr>
            <a:lvl4pPr lvl="3">
              <a:spcBef>
                <a:spcPts val="0"/>
              </a:spcBef>
              <a:spcAft>
                <a:spcPts val="0"/>
              </a:spcAft>
              <a:buClr>
                <a:schemeClr val="lt1"/>
              </a:buClr>
              <a:buSzPts val="1400"/>
              <a:buNone/>
              <a:defRPr>
                <a:solidFill>
                  <a:schemeClr val="lt1"/>
                </a:solidFill>
                <a:latin typeface="Barlow Light"/>
                <a:ea typeface="Barlow Light"/>
                <a:cs typeface="Barlow Light"/>
                <a:sym typeface="Barlow Light"/>
              </a:defRPr>
            </a:lvl4pPr>
            <a:lvl5pPr lvl="4">
              <a:spcBef>
                <a:spcPts val="0"/>
              </a:spcBef>
              <a:spcAft>
                <a:spcPts val="0"/>
              </a:spcAft>
              <a:buClr>
                <a:schemeClr val="lt1"/>
              </a:buClr>
              <a:buSzPts val="1400"/>
              <a:buNone/>
              <a:defRPr>
                <a:solidFill>
                  <a:schemeClr val="lt1"/>
                </a:solidFill>
                <a:latin typeface="Barlow Light"/>
                <a:ea typeface="Barlow Light"/>
                <a:cs typeface="Barlow Light"/>
                <a:sym typeface="Barlow Light"/>
              </a:defRPr>
            </a:lvl5pPr>
            <a:lvl6pPr lvl="5">
              <a:spcBef>
                <a:spcPts val="0"/>
              </a:spcBef>
              <a:spcAft>
                <a:spcPts val="0"/>
              </a:spcAft>
              <a:buClr>
                <a:schemeClr val="lt1"/>
              </a:buClr>
              <a:buSzPts val="1400"/>
              <a:buNone/>
              <a:defRPr>
                <a:solidFill>
                  <a:schemeClr val="lt1"/>
                </a:solidFill>
                <a:latin typeface="Barlow Light"/>
                <a:ea typeface="Barlow Light"/>
                <a:cs typeface="Barlow Light"/>
                <a:sym typeface="Barlow Light"/>
              </a:defRPr>
            </a:lvl6pPr>
            <a:lvl7pPr lvl="6">
              <a:spcBef>
                <a:spcPts val="0"/>
              </a:spcBef>
              <a:spcAft>
                <a:spcPts val="0"/>
              </a:spcAft>
              <a:buClr>
                <a:schemeClr val="lt1"/>
              </a:buClr>
              <a:buSzPts val="1400"/>
              <a:buNone/>
              <a:defRPr>
                <a:solidFill>
                  <a:schemeClr val="lt1"/>
                </a:solidFill>
                <a:latin typeface="Barlow Light"/>
                <a:ea typeface="Barlow Light"/>
                <a:cs typeface="Barlow Light"/>
                <a:sym typeface="Barlow Light"/>
              </a:defRPr>
            </a:lvl7pPr>
            <a:lvl8pPr lvl="7">
              <a:spcBef>
                <a:spcPts val="0"/>
              </a:spcBef>
              <a:spcAft>
                <a:spcPts val="0"/>
              </a:spcAft>
              <a:buClr>
                <a:schemeClr val="lt1"/>
              </a:buClr>
              <a:buSzPts val="1400"/>
              <a:buNone/>
              <a:defRPr>
                <a:solidFill>
                  <a:schemeClr val="lt1"/>
                </a:solidFill>
                <a:latin typeface="Barlow Light"/>
                <a:ea typeface="Barlow Light"/>
                <a:cs typeface="Barlow Light"/>
                <a:sym typeface="Barlow Light"/>
              </a:defRPr>
            </a:lvl8pPr>
            <a:lvl9pPr lvl="8">
              <a:spcBef>
                <a:spcPts val="0"/>
              </a:spcBef>
              <a:spcAft>
                <a:spcPts val="0"/>
              </a:spcAft>
              <a:buClr>
                <a:schemeClr val="lt1"/>
              </a:buClr>
              <a:buSzPts val="1400"/>
              <a:buNone/>
              <a:defRPr>
                <a:solidFill>
                  <a:schemeClr val="lt1"/>
                </a:solidFill>
                <a:latin typeface="Barlow Light"/>
                <a:ea typeface="Barlow Light"/>
                <a:cs typeface="Barlow Light"/>
                <a:sym typeface="Barlow Light"/>
              </a:defRPr>
            </a:lvl9pPr>
          </a:lstStyle>
          <a:p/>
        </p:txBody>
      </p:sp>
      <p:sp>
        <p:nvSpPr>
          <p:cNvPr id="159" name="Google Shape;159;p25"/>
          <p:cNvSpPr txBox="1"/>
          <p:nvPr>
            <p:ph idx="22" type="body"/>
          </p:nvPr>
        </p:nvSpPr>
        <p:spPr>
          <a:xfrm>
            <a:off x="6321281" y="3464593"/>
            <a:ext cx="1775700" cy="843000"/>
          </a:xfrm>
          <a:prstGeom prst="rect">
            <a:avLst/>
          </a:prstGeom>
        </p:spPr>
        <p:txBody>
          <a:bodyPr anchorCtr="0" anchor="t" bIns="91425" lIns="91425" spcFirstLastPara="1" rIns="91425" wrap="square" tIns="91425">
            <a:noAutofit/>
          </a:bodyPr>
          <a:lstStyle>
            <a:lvl1pPr indent="-298450" lvl="0" marL="4572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1pPr>
            <a:lvl2pPr indent="-298450" lvl="1" marL="9144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2pPr>
            <a:lvl3pPr indent="-298450" lvl="2" marL="13716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3pPr>
            <a:lvl4pPr indent="-298450" lvl="3" marL="18288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4pPr>
            <a:lvl5pPr indent="-298450" lvl="4" marL="2286000">
              <a:spcBef>
                <a:spcPts val="0"/>
              </a:spcBef>
              <a:spcAft>
                <a:spcPts val="0"/>
              </a:spcAft>
              <a:buClr>
                <a:schemeClr val="lt1"/>
              </a:buClr>
              <a:buSzPts val="1100"/>
              <a:buFont typeface="Barlow"/>
              <a:buChar char="○"/>
              <a:defRPr>
                <a:solidFill>
                  <a:schemeClr val="lt1"/>
                </a:solidFill>
                <a:latin typeface="Barlow"/>
                <a:ea typeface="Barlow"/>
                <a:cs typeface="Barlow"/>
                <a:sym typeface="Barlow"/>
              </a:defRPr>
            </a:lvl5pPr>
            <a:lvl6pPr indent="-298450" lvl="5" marL="27432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6pPr>
            <a:lvl7pPr indent="-298450" lvl="6" marL="32004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7pPr>
            <a:lvl8pPr indent="-298450" lvl="7" marL="36576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8pPr>
            <a:lvl9pPr indent="-298450" lvl="8" marL="41148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9pPr>
          </a:lstStyle>
          <a:p/>
        </p:txBody>
      </p:sp>
      <p:sp>
        <p:nvSpPr>
          <p:cNvPr id="160" name="Google Shape;160;p25"/>
          <p:cNvSpPr txBox="1"/>
          <p:nvPr>
            <p:ph idx="12" type="sldNum"/>
          </p:nvPr>
        </p:nvSpPr>
        <p:spPr>
          <a:xfrm>
            <a:off x="8490529" y="250829"/>
            <a:ext cx="348900" cy="178200"/>
          </a:xfrm>
          <a:prstGeom prst="rect">
            <a:avLst/>
          </a:prstGeom>
        </p:spPr>
        <p:txBody>
          <a:bodyPr anchorCtr="0" anchor="t" bIns="91425" lIns="91425" spcFirstLastPara="1" rIns="91425" wrap="square" tIns="91425">
            <a:noAutofit/>
          </a:bodyPr>
          <a:lstStyle>
            <a:lvl1pPr lvl="0" rtl="0">
              <a:buNone/>
              <a:defRPr sz="1100">
                <a:solidFill>
                  <a:schemeClr val="accent3"/>
                </a:solidFill>
              </a:defRPr>
            </a:lvl1pPr>
            <a:lvl2pPr lvl="1" rtl="0">
              <a:buNone/>
              <a:defRPr sz="1100">
                <a:solidFill>
                  <a:schemeClr val="accent3"/>
                </a:solidFill>
              </a:defRPr>
            </a:lvl2pPr>
            <a:lvl3pPr lvl="2" rtl="0">
              <a:buNone/>
              <a:defRPr sz="1100">
                <a:solidFill>
                  <a:schemeClr val="accent3"/>
                </a:solidFill>
              </a:defRPr>
            </a:lvl3pPr>
            <a:lvl4pPr lvl="3" rtl="0">
              <a:buNone/>
              <a:defRPr sz="1100">
                <a:solidFill>
                  <a:schemeClr val="accent3"/>
                </a:solidFill>
              </a:defRPr>
            </a:lvl4pPr>
            <a:lvl5pPr lvl="4" rtl="0">
              <a:buNone/>
              <a:defRPr sz="1100">
                <a:solidFill>
                  <a:schemeClr val="accent3"/>
                </a:solidFill>
              </a:defRPr>
            </a:lvl5pPr>
            <a:lvl6pPr lvl="5" rtl="0">
              <a:buNone/>
              <a:defRPr sz="1100">
                <a:solidFill>
                  <a:schemeClr val="accent3"/>
                </a:solidFill>
              </a:defRPr>
            </a:lvl6pPr>
            <a:lvl7pPr lvl="6" rtl="0">
              <a:buNone/>
              <a:defRPr sz="1100">
                <a:solidFill>
                  <a:schemeClr val="accent3"/>
                </a:solidFill>
              </a:defRPr>
            </a:lvl7pPr>
            <a:lvl8pPr lvl="7" rtl="0">
              <a:buNone/>
              <a:defRPr sz="1100">
                <a:solidFill>
                  <a:schemeClr val="accent3"/>
                </a:solidFill>
              </a:defRPr>
            </a:lvl8pPr>
            <a:lvl9pPr lvl="8" rtl="0">
              <a:buNone/>
              <a:defRPr sz="1100">
                <a:solidFill>
                  <a:schemeClr val="accent3"/>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extLst>
    <p:ext uri="{DCECCB84-F9BA-43D5-87BE-67443E8EF086}">
      <p15:sldGuideLst>
        <p15:guide id="1" pos="360">
          <p15:clr>
            <a:srgbClr val="E46962"/>
          </p15:clr>
        </p15:guide>
        <p15:guide id="2" orient="horz" pos="360">
          <p15:clr>
            <a:srgbClr val="E46962"/>
          </p15:clr>
        </p15:guide>
        <p15:guide id="3" orient="horz" pos="1048">
          <p15:clr>
            <a:srgbClr val="E46962"/>
          </p15:clr>
        </p15:guide>
      </p15:sldGuideLst>
    </p:ext>
  </p:extLst>
</p:sldLayout>
</file>

<file path=ppt/slideLayouts/slideLayout2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ext + Image" type="twoColTx">
  <p:cSld name="TITLE_AND_TWO_COLUMNS">
    <p:bg>
      <p:bgPr>
        <a:solidFill>
          <a:schemeClr val="dk1"/>
        </a:solidFill>
      </p:bgPr>
    </p:bg>
    <p:spTree>
      <p:nvGrpSpPr>
        <p:cNvPr id="161" name="Shape 161"/>
        <p:cNvGrpSpPr/>
        <p:nvPr/>
      </p:nvGrpSpPr>
      <p:grpSpPr>
        <a:xfrm>
          <a:off x="0" y="0"/>
          <a:ext cx="0" cy="0"/>
          <a:chOff x="0" y="0"/>
          <a:chExt cx="0" cy="0"/>
        </a:xfrm>
      </p:grpSpPr>
      <p:sp>
        <p:nvSpPr>
          <p:cNvPr id="162" name="Google Shape;162;p26"/>
          <p:cNvSpPr/>
          <p:nvPr/>
        </p:nvSpPr>
        <p:spPr>
          <a:xfrm>
            <a:off x="0" y="0"/>
            <a:ext cx="9144000" cy="1631100"/>
          </a:xfrm>
          <a:prstGeom prst="rect">
            <a:avLst/>
          </a:pr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3" name="Google Shape;163;p26"/>
          <p:cNvSpPr txBox="1"/>
          <p:nvPr/>
        </p:nvSpPr>
        <p:spPr>
          <a:xfrm>
            <a:off x="6262625" y="1205946"/>
            <a:ext cx="2155500" cy="323100"/>
          </a:xfrm>
          <a:prstGeom prst="rect">
            <a:avLst/>
          </a:prstGeom>
          <a:noFill/>
          <a:ln>
            <a:noFill/>
          </a:ln>
        </p:spPr>
        <p:txBody>
          <a:bodyPr anchorCtr="0" anchor="b" bIns="0" lIns="0" spcFirstLastPara="1" rIns="0" wrap="square" tIns="0">
            <a:noAutofit/>
          </a:bodyPr>
          <a:lstStyle/>
          <a:p>
            <a:pPr indent="0" lvl="0" marL="0" rtl="0" algn="l">
              <a:spcBef>
                <a:spcPts val="0"/>
              </a:spcBef>
              <a:spcAft>
                <a:spcPts val="0"/>
              </a:spcAft>
              <a:buNone/>
            </a:pPr>
            <a:r>
              <a:rPr i="1" lang="en" sz="700">
                <a:solidFill>
                  <a:schemeClr val="lt1"/>
                </a:solidFill>
                <a:latin typeface="Barlow Medium"/>
                <a:ea typeface="Barlow Medium"/>
                <a:cs typeface="Barlow Medium"/>
                <a:sym typeface="Barlow Medium"/>
              </a:rPr>
              <a:t>Lorem ipsum dolor sit amet, consectetur adipiscing elit.</a:t>
            </a:r>
            <a:endParaRPr i="1" sz="700">
              <a:solidFill>
                <a:schemeClr val="lt1"/>
              </a:solidFill>
              <a:latin typeface="Barlow Medium"/>
              <a:ea typeface="Barlow Medium"/>
              <a:cs typeface="Barlow Medium"/>
              <a:sym typeface="Barlow Medium"/>
            </a:endParaRPr>
          </a:p>
        </p:txBody>
      </p:sp>
      <p:sp>
        <p:nvSpPr>
          <p:cNvPr id="164" name="Google Shape;164;p26"/>
          <p:cNvSpPr/>
          <p:nvPr>
            <p:ph idx="2" type="pic"/>
          </p:nvPr>
        </p:nvSpPr>
        <p:spPr>
          <a:xfrm>
            <a:off x="3915225" y="1631250"/>
            <a:ext cx="4441200" cy="3009900"/>
          </a:xfrm>
          <a:prstGeom prst="roundRect">
            <a:avLst>
              <a:gd fmla="val 16667" name="adj"/>
            </a:avLst>
          </a:prstGeom>
          <a:noFill/>
          <a:ln>
            <a:noFill/>
          </a:ln>
        </p:spPr>
      </p:sp>
      <p:sp>
        <p:nvSpPr>
          <p:cNvPr id="165" name="Google Shape;165;p26"/>
          <p:cNvSpPr txBox="1"/>
          <p:nvPr>
            <p:ph idx="1" type="body"/>
          </p:nvPr>
        </p:nvSpPr>
        <p:spPr>
          <a:xfrm>
            <a:off x="791150" y="1835400"/>
            <a:ext cx="2094000" cy="846600"/>
          </a:xfrm>
          <a:prstGeom prst="rect">
            <a:avLst/>
          </a:prstGeom>
        </p:spPr>
        <p:txBody>
          <a:bodyPr anchorCtr="0" anchor="t" bIns="0" lIns="0" spcFirstLastPara="1" rIns="0" wrap="square" tIns="0">
            <a:noAutofit/>
          </a:bodyPr>
          <a:lstStyle>
            <a:lvl1pPr indent="-298450" lvl="0" marL="4572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1pPr>
            <a:lvl2pPr indent="-298450" lvl="1" marL="9144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2pPr>
            <a:lvl3pPr indent="-298450" lvl="2" marL="13716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3pPr>
            <a:lvl4pPr indent="-298450" lvl="3" marL="18288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4pPr>
            <a:lvl5pPr indent="-298450" lvl="4" marL="2286000">
              <a:spcBef>
                <a:spcPts val="0"/>
              </a:spcBef>
              <a:spcAft>
                <a:spcPts val="0"/>
              </a:spcAft>
              <a:buClr>
                <a:schemeClr val="lt1"/>
              </a:buClr>
              <a:buSzPts val="1100"/>
              <a:buFont typeface="Barlow"/>
              <a:buChar char="○"/>
              <a:defRPr>
                <a:solidFill>
                  <a:schemeClr val="lt1"/>
                </a:solidFill>
                <a:latin typeface="Barlow"/>
                <a:ea typeface="Barlow"/>
                <a:cs typeface="Barlow"/>
                <a:sym typeface="Barlow"/>
              </a:defRPr>
            </a:lvl5pPr>
            <a:lvl6pPr indent="-298450" lvl="5" marL="27432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6pPr>
            <a:lvl7pPr indent="-298450" lvl="6" marL="32004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7pPr>
            <a:lvl8pPr indent="-298450" lvl="7" marL="36576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8pPr>
            <a:lvl9pPr indent="-298450" lvl="8" marL="41148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9pPr>
          </a:lstStyle>
          <a:p/>
        </p:txBody>
      </p:sp>
      <p:sp>
        <p:nvSpPr>
          <p:cNvPr id="166" name="Google Shape;166;p26"/>
          <p:cNvSpPr txBox="1"/>
          <p:nvPr>
            <p:ph idx="3" type="subTitle"/>
          </p:nvPr>
        </p:nvSpPr>
        <p:spPr>
          <a:xfrm>
            <a:off x="791150" y="522625"/>
            <a:ext cx="3918300" cy="1006500"/>
          </a:xfrm>
          <a:prstGeom prst="rect">
            <a:avLst/>
          </a:prstGeom>
        </p:spPr>
        <p:txBody>
          <a:bodyPr anchorCtr="0" anchor="t" bIns="0" lIns="0" spcFirstLastPara="1" rIns="0" wrap="square" tIns="0">
            <a:noAutofit/>
          </a:bodyPr>
          <a:lstStyle>
            <a:lvl1pPr lvl="0">
              <a:spcBef>
                <a:spcPts val="0"/>
              </a:spcBef>
              <a:spcAft>
                <a:spcPts val="0"/>
              </a:spcAft>
              <a:buClr>
                <a:schemeClr val="accent3"/>
              </a:buClr>
              <a:buSzPts val="3600"/>
              <a:buFont typeface="Hepta Slab Medium"/>
              <a:buNone/>
              <a:defRPr sz="3600">
                <a:solidFill>
                  <a:schemeClr val="accent3"/>
                </a:solidFill>
                <a:latin typeface="Hepta Slab Medium"/>
                <a:ea typeface="Hepta Slab Medium"/>
                <a:cs typeface="Hepta Slab Medium"/>
                <a:sym typeface="Hepta Slab Medium"/>
              </a:defRPr>
            </a:lvl1pPr>
            <a:lvl2pPr lvl="1">
              <a:spcBef>
                <a:spcPts val="0"/>
              </a:spcBef>
              <a:spcAft>
                <a:spcPts val="0"/>
              </a:spcAft>
              <a:buClr>
                <a:schemeClr val="accent3"/>
              </a:buClr>
              <a:buSzPts val="1400"/>
              <a:buFont typeface="Hepta Slab Medium"/>
              <a:buNone/>
              <a:defRPr>
                <a:solidFill>
                  <a:schemeClr val="accent3"/>
                </a:solidFill>
                <a:latin typeface="Hepta Slab Medium"/>
                <a:ea typeface="Hepta Slab Medium"/>
                <a:cs typeface="Hepta Slab Medium"/>
                <a:sym typeface="Hepta Slab Medium"/>
              </a:defRPr>
            </a:lvl2pPr>
            <a:lvl3pPr lvl="2">
              <a:spcBef>
                <a:spcPts val="0"/>
              </a:spcBef>
              <a:spcAft>
                <a:spcPts val="0"/>
              </a:spcAft>
              <a:buClr>
                <a:schemeClr val="accent3"/>
              </a:buClr>
              <a:buSzPts val="1400"/>
              <a:buFont typeface="Hepta Slab Medium"/>
              <a:buNone/>
              <a:defRPr>
                <a:solidFill>
                  <a:schemeClr val="accent3"/>
                </a:solidFill>
                <a:latin typeface="Hepta Slab Medium"/>
                <a:ea typeface="Hepta Slab Medium"/>
                <a:cs typeface="Hepta Slab Medium"/>
                <a:sym typeface="Hepta Slab Medium"/>
              </a:defRPr>
            </a:lvl3pPr>
            <a:lvl4pPr lvl="3">
              <a:spcBef>
                <a:spcPts val="0"/>
              </a:spcBef>
              <a:spcAft>
                <a:spcPts val="0"/>
              </a:spcAft>
              <a:buClr>
                <a:schemeClr val="accent3"/>
              </a:buClr>
              <a:buSzPts val="1400"/>
              <a:buFont typeface="Hepta Slab Medium"/>
              <a:buNone/>
              <a:defRPr>
                <a:solidFill>
                  <a:schemeClr val="accent3"/>
                </a:solidFill>
                <a:latin typeface="Hepta Slab Medium"/>
                <a:ea typeface="Hepta Slab Medium"/>
                <a:cs typeface="Hepta Slab Medium"/>
                <a:sym typeface="Hepta Slab Medium"/>
              </a:defRPr>
            </a:lvl4pPr>
            <a:lvl5pPr lvl="4">
              <a:spcBef>
                <a:spcPts val="0"/>
              </a:spcBef>
              <a:spcAft>
                <a:spcPts val="0"/>
              </a:spcAft>
              <a:buClr>
                <a:schemeClr val="accent3"/>
              </a:buClr>
              <a:buSzPts val="1400"/>
              <a:buFont typeface="Hepta Slab Medium"/>
              <a:buNone/>
              <a:defRPr>
                <a:solidFill>
                  <a:schemeClr val="accent3"/>
                </a:solidFill>
                <a:latin typeface="Hepta Slab Medium"/>
                <a:ea typeface="Hepta Slab Medium"/>
                <a:cs typeface="Hepta Slab Medium"/>
                <a:sym typeface="Hepta Slab Medium"/>
              </a:defRPr>
            </a:lvl5pPr>
            <a:lvl6pPr lvl="5">
              <a:spcBef>
                <a:spcPts val="0"/>
              </a:spcBef>
              <a:spcAft>
                <a:spcPts val="0"/>
              </a:spcAft>
              <a:buClr>
                <a:schemeClr val="accent3"/>
              </a:buClr>
              <a:buSzPts val="1400"/>
              <a:buFont typeface="Hepta Slab Medium"/>
              <a:buNone/>
              <a:defRPr>
                <a:solidFill>
                  <a:schemeClr val="accent3"/>
                </a:solidFill>
                <a:latin typeface="Hepta Slab Medium"/>
                <a:ea typeface="Hepta Slab Medium"/>
                <a:cs typeface="Hepta Slab Medium"/>
                <a:sym typeface="Hepta Slab Medium"/>
              </a:defRPr>
            </a:lvl6pPr>
            <a:lvl7pPr lvl="6">
              <a:spcBef>
                <a:spcPts val="0"/>
              </a:spcBef>
              <a:spcAft>
                <a:spcPts val="0"/>
              </a:spcAft>
              <a:buClr>
                <a:schemeClr val="accent3"/>
              </a:buClr>
              <a:buSzPts val="1400"/>
              <a:buFont typeface="Hepta Slab Medium"/>
              <a:buNone/>
              <a:defRPr>
                <a:solidFill>
                  <a:schemeClr val="accent3"/>
                </a:solidFill>
                <a:latin typeface="Hepta Slab Medium"/>
                <a:ea typeface="Hepta Slab Medium"/>
                <a:cs typeface="Hepta Slab Medium"/>
                <a:sym typeface="Hepta Slab Medium"/>
              </a:defRPr>
            </a:lvl7pPr>
            <a:lvl8pPr lvl="7">
              <a:spcBef>
                <a:spcPts val="0"/>
              </a:spcBef>
              <a:spcAft>
                <a:spcPts val="0"/>
              </a:spcAft>
              <a:buClr>
                <a:schemeClr val="accent3"/>
              </a:buClr>
              <a:buSzPts val="1400"/>
              <a:buFont typeface="Hepta Slab Medium"/>
              <a:buNone/>
              <a:defRPr>
                <a:solidFill>
                  <a:schemeClr val="accent3"/>
                </a:solidFill>
                <a:latin typeface="Hepta Slab Medium"/>
                <a:ea typeface="Hepta Slab Medium"/>
                <a:cs typeface="Hepta Slab Medium"/>
                <a:sym typeface="Hepta Slab Medium"/>
              </a:defRPr>
            </a:lvl8pPr>
            <a:lvl9pPr lvl="8">
              <a:spcBef>
                <a:spcPts val="0"/>
              </a:spcBef>
              <a:spcAft>
                <a:spcPts val="0"/>
              </a:spcAft>
              <a:buClr>
                <a:schemeClr val="accent3"/>
              </a:buClr>
              <a:buSzPts val="1400"/>
              <a:buFont typeface="Hepta Slab Medium"/>
              <a:buNone/>
              <a:defRPr>
                <a:solidFill>
                  <a:schemeClr val="accent3"/>
                </a:solidFill>
                <a:latin typeface="Hepta Slab Medium"/>
                <a:ea typeface="Hepta Slab Medium"/>
                <a:cs typeface="Hepta Slab Medium"/>
                <a:sym typeface="Hepta Slab Medium"/>
              </a:defRPr>
            </a:lvl9pPr>
          </a:lstStyle>
          <a:p/>
        </p:txBody>
      </p:sp>
      <p:sp>
        <p:nvSpPr>
          <p:cNvPr id="167" name="Google Shape;167;p26"/>
          <p:cNvSpPr txBox="1"/>
          <p:nvPr>
            <p:ph idx="12" type="sldNum"/>
          </p:nvPr>
        </p:nvSpPr>
        <p:spPr>
          <a:xfrm>
            <a:off x="8490529" y="250829"/>
            <a:ext cx="348900" cy="178200"/>
          </a:xfrm>
          <a:prstGeom prst="rect">
            <a:avLst/>
          </a:prstGeom>
        </p:spPr>
        <p:txBody>
          <a:bodyPr anchorCtr="0" anchor="t" bIns="91425" lIns="91425" spcFirstLastPara="1" rIns="91425" wrap="square" tIns="91425">
            <a:noAutofit/>
          </a:bodyPr>
          <a:lstStyle>
            <a:lvl1pPr lvl="0" rtl="0">
              <a:buNone/>
              <a:defRPr sz="1100">
                <a:solidFill>
                  <a:schemeClr val="accent3"/>
                </a:solidFill>
              </a:defRPr>
            </a:lvl1pPr>
            <a:lvl2pPr lvl="1" rtl="0">
              <a:buNone/>
              <a:defRPr sz="1100">
                <a:solidFill>
                  <a:schemeClr val="accent3"/>
                </a:solidFill>
              </a:defRPr>
            </a:lvl2pPr>
            <a:lvl3pPr lvl="2" rtl="0">
              <a:buNone/>
              <a:defRPr sz="1100">
                <a:solidFill>
                  <a:schemeClr val="accent3"/>
                </a:solidFill>
              </a:defRPr>
            </a:lvl3pPr>
            <a:lvl4pPr lvl="3" rtl="0">
              <a:buNone/>
              <a:defRPr sz="1100">
                <a:solidFill>
                  <a:schemeClr val="accent3"/>
                </a:solidFill>
              </a:defRPr>
            </a:lvl4pPr>
            <a:lvl5pPr lvl="4" rtl="0">
              <a:buNone/>
              <a:defRPr sz="1100">
                <a:solidFill>
                  <a:schemeClr val="accent3"/>
                </a:solidFill>
              </a:defRPr>
            </a:lvl5pPr>
            <a:lvl6pPr lvl="5" rtl="0">
              <a:buNone/>
              <a:defRPr sz="1100">
                <a:solidFill>
                  <a:schemeClr val="accent3"/>
                </a:solidFill>
              </a:defRPr>
            </a:lvl6pPr>
            <a:lvl7pPr lvl="6" rtl="0">
              <a:buNone/>
              <a:defRPr sz="1100">
                <a:solidFill>
                  <a:schemeClr val="accent3"/>
                </a:solidFill>
              </a:defRPr>
            </a:lvl7pPr>
            <a:lvl8pPr lvl="7" rtl="0">
              <a:buNone/>
              <a:defRPr sz="1100">
                <a:solidFill>
                  <a:schemeClr val="accent3"/>
                </a:solidFill>
              </a:defRPr>
            </a:lvl8pPr>
            <a:lvl9pPr lvl="8" rtl="0">
              <a:buNone/>
              <a:defRPr sz="1100">
                <a:solidFill>
                  <a:schemeClr val="accent3"/>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1 column text">
  <p:cSld name="TITLE_AND_TWO_COLUMNS_1">
    <p:bg>
      <p:bgPr>
        <a:solidFill>
          <a:schemeClr val="dk1"/>
        </a:solidFill>
      </p:bgPr>
    </p:bg>
    <p:spTree>
      <p:nvGrpSpPr>
        <p:cNvPr id="168" name="Shape 168"/>
        <p:cNvGrpSpPr/>
        <p:nvPr/>
      </p:nvGrpSpPr>
      <p:grpSpPr>
        <a:xfrm>
          <a:off x="0" y="0"/>
          <a:ext cx="0" cy="0"/>
          <a:chOff x="0" y="0"/>
          <a:chExt cx="0" cy="0"/>
        </a:xfrm>
      </p:grpSpPr>
      <p:sp>
        <p:nvSpPr>
          <p:cNvPr id="169" name="Google Shape;169;p27"/>
          <p:cNvSpPr/>
          <p:nvPr/>
        </p:nvSpPr>
        <p:spPr>
          <a:xfrm>
            <a:off x="0" y="0"/>
            <a:ext cx="9144000" cy="1631100"/>
          </a:xfrm>
          <a:prstGeom prst="rect">
            <a:avLst/>
          </a:pr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0" name="Google Shape;170;p27"/>
          <p:cNvSpPr txBox="1"/>
          <p:nvPr>
            <p:ph idx="1" type="subTitle"/>
          </p:nvPr>
        </p:nvSpPr>
        <p:spPr>
          <a:xfrm>
            <a:off x="791150" y="522625"/>
            <a:ext cx="5173200" cy="976500"/>
          </a:xfrm>
          <a:prstGeom prst="rect">
            <a:avLst/>
          </a:prstGeom>
        </p:spPr>
        <p:txBody>
          <a:bodyPr anchorCtr="0" anchor="t" bIns="0" lIns="0" spcFirstLastPara="1" rIns="0" wrap="square" tIns="0">
            <a:noAutofit/>
          </a:bodyPr>
          <a:lstStyle>
            <a:lvl1pPr lvl="0">
              <a:spcBef>
                <a:spcPts val="0"/>
              </a:spcBef>
              <a:spcAft>
                <a:spcPts val="0"/>
              </a:spcAft>
              <a:buClr>
                <a:schemeClr val="accent3"/>
              </a:buClr>
              <a:buSzPts val="3600"/>
              <a:buFont typeface="Hepta Slab Medium"/>
              <a:buNone/>
              <a:defRPr sz="3600">
                <a:solidFill>
                  <a:schemeClr val="accent3"/>
                </a:solidFill>
                <a:latin typeface="Hepta Slab Medium"/>
                <a:ea typeface="Hepta Slab Medium"/>
                <a:cs typeface="Hepta Slab Medium"/>
                <a:sym typeface="Hepta Slab Medium"/>
              </a:defRPr>
            </a:lvl1pPr>
            <a:lvl2pPr lvl="1">
              <a:spcBef>
                <a:spcPts val="0"/>
              </a:spcBef>
              <a:spcAft>
                <a:spcPts val="0"/>
              </a:spcAft>
              <a:buClr>
                <a:schemeClr val="accent3"/>
              </a:buClr>
              <a:buSzPts val="1400"/>
              <a:buFont typeface="Hepta Slab Medium"/>
              <a:buNone/>
              <a:defRPr>
                <a:solidFill>
                  <a:schemeClr val="accent3"/>
                </a:solidFill>
                <a:latin typeface="Hepta Slab Medium"/>
                <a:ea typeface="Hepta Slab Medium"/>
                <a:cs typeface="Hepta Slab Medium"/>
                <a:sym typeface="Hepta Slab Medium"/>
              </a:defRPr>
            </a:lvl2pPr>
            <a:lvl3pPr lvl="2">
              <a:spcBef>
                <a:spcPts val="0"/>
              </a:spcBef>
              <a:spcAft>
                <a:spcPts val="0"/>
              </a:spcAft>
              <a:buClr>
                <a:schemeClr val="accent3"/>
              </a:buClr>
              <a:buSzPts val="1400"/>
              <a:buFont typeface="Hepta Slab Medium"/>
              <a:buNone/>
              <a:defRPr>
                <a:solidFill>
                  <a:schemeClr val="accent3"/>
                </a:solidFill>
                <a:latin typeface="Hepta Slab Medium"/>
                <a:ea typeface="Hepta Slab Medium"/>
                <a:cs typeface="Hepta Slab Medium"/>
                <a:sym typeface="Hepta Slab Medium"/>
              </a:defRPr>
            </a:lvl3pPr>
            <a:lvl4pPr lvl="3">
              <a:spcBef>
                <a:spcPts val="0"/>
              </a:spcBef>
              <a:spcAft>
                <a:spcPts val="0"/>
              </a:spcAft>
              <a:buClr>
                <a:schemeClr val="accent3"/>
              </a:buClr>
              <a:buSzPts val="1400"/>
              <a:buFont typeface="Hepta Slab Medium"/>
              <a:buNone/>
              <a:defRPr>
                <a:solidFill>
                  <a:schemeClr val="accent3"/>
                </a:solidFill>
                <a:latin typeface="Hepta Slab Medium"/>
                <a:ea typeface="Hepta Slab Medium"/>
                <a:cs typeface="Hepta Slab Medium"/>
                <a:sym typeface="Hepta Slab Medium"/>
              </a:defRPr>
            </a:lvl4pPr>
            <a:lvl5pPr lvl="4">
              <a:spcBef>
                <a:spcPts val="0"/>
              </a:spcBef>
              <a:spcAft>
                <a:spcPts val="0"/>
              </a:spcAft>
              <a:buClr>
                <a:schemeClr val="accent3"/>
              </a:buClr>
              <a:buSzPts val="1400"/>
              <a:buFont typeface="Hepta Slab Medium"/>
              <a:buNone/>
              <a:defRPr>
                <a:solidFill>
                  <a:schemeClr val="accent3"/>
                </a:solidFill>
                <a:latin typeface="Hepta Slab Medium"/>
                <a:ea typeface="Hepta Slab Medium"/>
                <a:cs typeface="Hepta Slab Medium"/>
                <a:sym typeface="Hepta Slab Medium"/>
              </a:defRPr>
            </a:lvl5pPr>
            <a:lvl6pPr lvl="5">
              <a:spcBef>
                <a:spcPts val="0"/>
              </a:spcBef>
              <a:spcAft>
                <a:spcPts val="0"/>
              </a:spcAft>
              <a:buClr>
                <a:schemeClr val="accent3"/>
              </a:buClr>
              <a:buSzPts val="1400"/>
              <a:buFont typeface="Hepta Slab Medium"/>
              <a:buNone/>
              <a:defRPr>
                <a:solidFill>
                  <a:schemeClr val="accent3"/>
                </a:solidFill>
                <a:latin typeface="Hepta Slab Medium"/>
                <a:ea typeface="Hepta Slab Medium"/>
                <a:cs typeface="Hepta Slab Medium"/>
                <a:sym typeface="Hepta Slab Medium"/>
              </a:defRPr>
            </a:lvl6pPr>
            <a:lvl7pPr lvl="6">
              <a:spcBef>
                <a:spcPts val="0"/>
              </a:spcBef>
              <a:spcAft>
                <a:spcPts val="0"/>
              </a:spcAft>
              <a:buClr>
                <a:schemeClr val="accent3"/>
              </a:buClr>
              <a:buSzPts val="1400"/>
              <a:buFont typeface="Hepta Slab Medium"/>
              <a:buNone/>
              <a:defRPr>
                <a:solidFill>
                  <a:schemeClr val="accent3"/>
                </a:solidFill>
                <a:latin typeface="Hepta Slab Medium"/>
                <a:ea typeface="Hepta Slab Medium"/>
                <a:cs typeface="Hepta Slab Medium"/>
                <a:sym typeface="Hepta Slab Medium"/>
              </a:defRPr>
            </a:lvl7pPr>
            <a:lvl8pPr lvl="7">
              <a:spcBef>
                <a:spcPts val="0"/>
              </a:spcBef>
              <a:spcAft>
                <a:spcPts val="0"/>
              </a:spcAft>
              <a:buClr>
                <a:schemeClr val="accent3"/>
              </a:buClr>
              <a:buSzPts val="1400"/>
              <a:buFont typeface="Hepta Slab Medium"/>
              <a:buNone/>
              <a:defRPr>
                <a:solidFill>
                  <a:schemeClr val="accent3"/>
                </a:solidFill>
                <a:latin typeface="Hepta Slab Medium"/>
                <a:ea typeface="Hepta Slab Medium"/>
                <a:cs typeface="Hepta Slab Medium"/>
                <a:sym typeface="Hepta Slab Medium"/>
              </a:defRPr>
            </a:lvl8pPr>
            <a:lvl9pPr lvl="8">
              <a:spcBef>
                <a:spcPts val="0"/>
              </a:spcBef>
              <a:spcAft>
                <a:spcPts val="0"/>
              </a:spcAft>
              <a:buClr>
                <a:schemeClr val="accent3"/>
              </a:buClr>
              <a:buSzPts val="1400"/>
              <a:buFont typeface="Hepta Slab Medium"/>
              <a:buNone/>
              <a:defRPr>
                <a:solidFill>
                  <a:schemeClr val="accent3"/>
                </a:solidFill>
                <a:latin typeface="Hepta Slab Medium"/>
                <a:ea typeface="Hepta Slab Medium"/>
                <a:cs typeface="Hepta Slab Medium"/>
                <a:sym typeface="Hepta Slab Medium"/>
              </a:defRPr>
            </a:lvl9pPr>
          </a:lstStyle>
          <a:p/>
        </p:txBody>
      </p:sp>
      <p:sp>
        <p:nvSpPr>
          <p:cNvPr id="171" name="Google Shape;171;p27"/>
          <p:cNvSpPr txBox="1"/>
          <p:nvPr>
            <p:ph idx="2" type="body"/>
          </p:nvPr>
        </p:nvSpPr>
        <p:spPr>
          <a:xfrm>
            <a:off x="685450" y="2180950"/>
            <a:ext cx="3579600" cy="2385600"/>
          </a:xfrm>
          <a:prstGeom prst="rect">
            <a:avLst/>
          </a:prstGeom>
        </p:spPr>
        <p:txBody>
          <a:bodyPr anchorCtr="0" anchor="t" bIns="91425" lIns="91425" spcFirstLastPara="1" rIns="91425" wrap="square" tIns="91425">
            <a:noAutofit/>
          </a:bodyPr>
          <a:lstStyle>
            <a:lvl1pPr indent="-298450" lvl="0" marL="457200">
              <a:spcBef>
                <a:spcPts val="0"/>
              </a:spcBef>
              <a:spcAft>
                <a:spcPts val="0"/>
              </a:spcAft>
              <a:buClr>
                <a:schemeClr val="lt1"/>
              </a:buClr>
              <a:buSzPts val="1100"/>
              <a:buChar char="●"/>
              <a:defRPr sz="1100">
                <a:solidFill>
                  <a:schemeClr val="lt1"/>
                </a:solidFill>
              </a:defRPr>
            </a:lvl1pPr>
            <a:lvl2pPr indent="-298450" lvl="1" marL="914400">
              <a:spcBef>
                <a:spcPts val="0"/>
              </a:spcBef>
              <a:spcAft>
                <a:spcPts val="0"/>
              </a:spcAft>
              <a:buClr>
                <a:schemeClr val="lt1"/>
              </a:buClr>
              <a:buSzPts val="1100"/>
              <a:buChar char="○"/>
              <a:defRPr sz="1100">
                <a:solidFill>
                  <a:schemeClr val="lt1"/>
                </a:solidFill>
              </a:defRPr>
            </a:lvl2pPr>
            <a:lvl3pPr indent="-298450" lvl="2" marL="1371600">
              <a:spcBef>
                <a:spcPts val="0"/>
              </a:spcBef>
              <a:spcAft>
                <a:spcPts val="0"/>
              </a:spcAft>
              <a:buClr>
                <a:schemeClr val="lt1"/>
              </a:buClr>
              <a:buSzPts val="1100"/>
              <a:buChar char="■"/>
              <a:defRPr sz="1100">
                <a:solidFill>
                  <a:schemeClr val="lt1"/>
                </a:solidFill>
              </a:defRPr>
            </a:lvl3pPr>
            <a:lvl4pPr indent="-298450" lvl="3" marL="1828800">
              <a:spcBef>
                <a:spcPts val="0"/>
              </a:spcBef>
              <a:spcAft>
                <a:spcPts val="0"/>
              </a:spcAft>
              <a:buClr>
                <a:schemeClr val="lt1"/>
              </a:buClr>
              <a:buSzPts val="1100"/>
              <a:buChar char="●"/>
              <a:defRPr sz="1100">
                <a:solidFill>
                  <a:schemeClr val="lt1"/>
                </a:solidFill>
              </a:defRPr>
            </a:lvl4pPr>
            <a:lvl5pPr indent="-298450" lvl="4" marL="2286000">
              <a:spcBef>
                <a:spcPts val="0"/>
              </a:spcBef>
              <a:spcAft>
                <a:spcPts val="0"/>
              </a:spcAft>
              <a:buClr>
                <a:schemeClr val="lt1"/>
              </a:buClr>
              <a:buSzPts val="1100"/>
              <a:buChar char="○"/>
              <a:defRPr>
                <a:solidFill>
                  <a:schemeClr val="lt1"/>
                </a:solidFill>
              </a:defRPr>
            </a:lvl5pPr>
            <a:lvl6pPr indent="-298450" lvl="5" marL="2743200">
              <a:spcBef>
                <a:spcPts val="0"/>
              </a:spcBef>
              <a:spcAft>
                <a:spcPts val="0"/>
              </a:spcAft>
              <a:buClr>
                <a:schemeClr val="lt1"/>
              </a:buClr>
              <a:buSzPts val="1100"/>
              <a:buChar char="■"/>
              <a:defRPr sz="1100">
                <a:solidFill>
                  <a:schemeClr val="lt1"/>
                </a:solidFill>
              </a:defRPr>
            </a:lvl6pPr>
            <a:lvl7pPr indent="-298450" lvl="6" marL="3200400">
              <a:spcBef>
                <a:spcPts val="0"/>
              </a:spcBef>
              <a:spcAft>
                <a:spcPts val="0"/>
              </a:spcAft>
              <a:buClr>
                <a:schemeClr val="lt1"/>
              </a:buClr>
              <a:buSzPts val="1100"/>
              <a:buChar char="●"/>
              <a:defRPr sz="1100">
                <a:solidFill>
                  <a:schemeClr val="lt1"/>
                </a:solidFill>
              </a:defRPr>
            </a:lvl7pPr>
            <a:lvl8pPr indent="-298450" lvl="7" marL="3657600">
              <a:spcBef>
                <a:spcPts val="0"/>
              </a:spcBef>
              <a:spcAft>
                <a:spcPts val="0"/>
              </a:spcAft>
              <a:buClr>
                <a:schemeClr val="lt1"/>
              </a:buClr>
              <a:buSzPts val="1100"/>
              <a:buChar char="○"/>
              <a:defRPr sz="1100">
                <a:solidFill>
                  <a:schemeClr val="lt1"/>
                </a:solidFill>
              </a:defRPr>
            </a:lvl8pPr>
            <a:lvl9pPr indent="-298450" lvl="8" marL="4114800">
              <a:spcBef>
                <a:spcPts val="0"/>
              </a:spcBef>
              <a:spcAft>
                <a:spcPts val="0"/>
              </a:spcAft>
              <a:buClr>
                <a:schemeClr val="lt1"/>
              </a:buClr>
              <a:buSzPts val="1100"/>
              <a:buChar char="■"/>
              <a:defRPr sz="1100">
                <a:solidFill>
                  <a:schemeClr val="lt1"/>
                </a:solidFill>
              </a:defRPr>
            </a:lvl9pPr>
          </a:lstStyle>
          <a:p/>
        </p:txBody>
      </p:sp>
      <p:sp>
        <p:nvSpPr>
          <p:cNvPr id="172" name="Google Shape;172;p27"/>
          <p:cNvSpPr txBox="1"/>
          <p:nvPr>
            <p:ph idx="3" type="body"/>
          </p:nvPr>
        </p:nvSpPr>
        <p:spPr>
          <a:xfrm>
            <a:off x="4601077" y="2180950"/>
            <a:ext cx="3579600" cy="2385600"/>
          </a:xfrm>
          <a:prstGeom prst="rect">
            <a:avLst/>
          </a:prstGeom>
        </p:spPr>
        <p:txBody>
          <a:bodyPr anchorCtr="0" anchor="t" bIns="91425" lIns="91425" spcFirstLastPara="1" rIns="91425" wrap="square" tIns="91425">
            <a:noAutofit/>
          </a:bodyPr>
          <a:lstStyle>
            <a:lvl1pPr indent="-298450" lvl="0" marL="457200">
              <a:spcBef>
                <a:spcPts val="0"/>
              </a:spcBef>
              <a:spcAft>
                <a:spcPts val="0"/>
              </a:spcAft>
              <a:buClr>
                <a:schemeClr val="lt1"/>
              </a:buClr>
              <a:buSzPts val="1100"/>
              <a:buChar char="●"/>
              <a:defRPr sz="1100">
                <a:solidFill>
                  <a:schemeClr val="lt1"/>
                </a:solidFill>
              </a:defRPr>
            </a:lvl1pPr>
            <a:lvl2pPr indent="-298450" lvl="1" marL="914400">
              <a:spcBef>
                <a:spcPts val="0"/>
              </a:spcBef>
              <a:spcAft>
                <a:spcPts val="0"/>
              </a:spcAft>
              <a:buClr>
                <a:schemeClr val="lt1"/>
              </a:buClr>
              <a:buSzPts val="1100"/>
              <a:buChar char="○"/>
              <a:defRPr sz="1100">
                <a:solidFill>
                  <a:schemeClr val="lt1"/>
                </a:solidFill>
              </a:defRPr>
            </a:lvl2pPr>
            <a:lvl3pPr indent="-298450" lvl="2" marL="1371600">
              <a:spcBef>
                <a:spcPts val="0"/>
              </a:spcBef>
              <a:spcAft>
                <a:spcPts val="0"/>
              </a:spcAft>
              <a:buClr>
                <a:schemeClr val="lt1"/>
              </a:buClr>
              <a:buSzPts val="1100"/>
              <a:buChar char="■"/>
              <a:defRPr sz="1100">
                <a:solidFill>
                  <a:schemeClr val="lt1"/>
                </a:solidFill>
              </a:defRPr>
            </a:lvl3pPr>
            <a:lvl4pPr indent="-298450" lvl="3" marL="1828800">
              <a:spcBef>
                <a:spcPts val="0"/>
              </a:spcBef>
              <a:spcAft>
                <a:spcPts val="0"/>
              </a:spcAft>
              <a:buClr>
                <a:schemeClr val="lt1"/>
              </a:buClr>
              <a:buSzPts val="1100"/>
              <a:buChar char="●"/>
              <a:defRPr sz="1100">
                <a:solidFill>
                  <a:schemeClr val="lt1"/>
                </a:solidFill>
              </a:defRPr>
            </a:lvl4pPr>
            <a:lvl5pPr indent="-298450" lvl="4" marL="2286000">
              <a:spcBef>
                <a:spcPts val="0"/>
              </a:spcBef>
              <a:spcAft>
                <a:spcPts val="0"/>
              </a:spcAft>
              <a:buClr>
                <a:schemeClr val="lt1"/>
              </a:buClr>
              <a:buSzPts val="1100"/>
              <a:buChar char="○"/>
              <a:defRPr>
                <a:solidFill>
                  <a:schemeClr val="lt1"/>
                </a:solidFill>
              </a:defRPr>
            </a:lvl5pPr>
            <a:lvl6pPr indent="-298450" lvl="5" marL="2743200">
              <a:spcBef>
                <a:spcPts val="0"/>
              </a:spcBef>
              <a:spcAft>
                <a:spcPts val="0"/>
              </a:spcAft>
              <a:buClr>
                <a:schemeClr val="lt1"/>
              </a:buClr>
              <a:buSzPts val="1100"/>
              <a:buChar char="■"/>
              <a:defRPr sz="1100">
                <a:solidFill>
                  <a:schemeClr val="lt1"/>
                </a:solidFill>
              </a:defRPr>
            </a:lvl6pPr>
            <a:lvl7pPr indent="-298450" lvl="6" marL="3200400">
              <a:spcBef>
                <a:spcPts val="0"/>
              </a:spcBef>
              <a:spcAft>
                <a:spcPts val="0"/>
              </a:spcAft>
              <a:buClr>
                <a:schemeClr val="lt1"/>
              </a:buClr>
              <a:buSzPts val="1100"/>
              <a:buChar char="●"/>
              <a:defRPr sz="1100">
                <a:solidFill>
                  <a:schemeClr val="lt1"/>
                </a:solidFill>
              </a:defRPr>
            </a:lvl7pPr>
            <a:lvl8pPr indent="-298450" lvl="7" marL="3657600">
              <a:spcBef>
                <a:spcPts val="0"/>
              </a:spcBef>
              <a:spcAft>
                <a:spcPts val="0"/>
              </a:spcAft>
              <a:buClr>
                <a:schemeClr val="lt1"/>
              </a:buClr>
              <a:buSzPts val="1100"/>
              <a:buChar char="○"/>
              <a:defRPr sz="1100">
                <a:solidFill>
                  <a:schemeClr val="lt1"/>
                </a:solidFill>
              </a:defRPr>
            </a:lvl8pPr>
            <a:lvl9pPr indent="-298450" lvl="8" marL="4114800">
              <a:spcBef>
                <a:spcPts val="0"/>
              </a:spcBef>
              <a:spcAft>
                <a:spcPts val="0"/>
              </a:spcAft>
              <a:buClr>
                <a:schemeClr val="lt1"/>
              </a:buClr>
              <a:buSzPts val="1100"/>
              <a:buChar char="■"/>
              <a:defRPr sz="1100">
                <a:solidFill>
                  <a:schemeClr val="lt1"/>
                </a:solidFill>
              </a:defRPr>
            </a:lvl9pPr>
          </a:lstStyle>
          <a:p/>
        </p:txBody>
      </p:sp>
      <p:sp>
        <p:nvSpPr>
          <p:cNvPr id="173" name="Google Shape;173;p27"/>
          <p:cNvSpPr txBox="1"/>
          <p:nvPr>
            <p:ph idx="12" type="sldNum"/>
          </p:nvPr>
        </p:nvSpPr>
        <p:spPr>
          <a:xfrm>
            <a:off x="8490529" y="250829"/>
            <a:ext cx="348900" cy="178200"/>
          </a:xfrm>
          <a:prstGeom prst="rect">
            <a:avLst/>
          </a:prstGeom>
        </p:spPr>
        <p:txBody>
          <a:bodyPr anchorCtr="0" anchor="t" bIns="91425" lIns="91425" spcFirstLastPara="1" rIns="91425" wrap="square" tIns="91425">
            <a:noAutofit/>
          </a:bodyPr>
          <a:lstStyle>
            <a:lvl1pPr lvl="0" rtl="0">
              <a:buNone/>
              <a:defRPr sz="1100">
                <a:solidFill>
                  <a:schemeClr val="accent3"/>
                </a:solidFill>
              </a:defRPr>
            </a:lvl1pPr>
            <a:lvl2pPr lvl="1" rtl="0">
              <a:buNone/>
              <a:defRPr sz="1100">
                <a:solidFill>
                  <a:schemeClr val="accent3"/>
                </a:solidFill>
              </a:defRPr>
            </a:lvl2pPr>
            <a:lvl3pPr lvl="2" rtl="0">
              <a:buNone/>
              <a:defRPr sz="1100">
                <a:solidFill>
                  <a:schemeClr val="accent3"/>
                </a:solidFill>
              </a:defRPr>
            </a:lvl3pPr>
            <a:lvl4pPr lvl="3" rtl="0">
              <a:buNone/>
              <a:defRPr sz="1100">
                <a:solidFill>
                  <a:schemeClr val="accent3"/>
                </a:solidFill>
              </a:defRPr>
            </a:lvl4pPr>
            <a:lvl5pPr lvl="4" rtl="0">
              <a:buNone/>
              <a:defRPr sz="1100">
                <a:solidFill>
                  <a:schemeClr val="accent3"/>
                </a:solidFill>
              </a:defRPr>
            </a:lvl5pPr>
            <a:lvl6pPr lvl="5" rtl="0">
              <a:buNone/>
              <a:defRPr sz="1100">
                <a:solidFill>
                  <a:schemeClr val="accent3"/>
                </a:solidFill>
              </a:defRPr>
            </a:lvl6pPr>
            <a:lvl7pPr lvl="6" rtl="0">
              <a:buNone/>
              <a:defRPr sz="1100">
                <a:solidFill>
                  <a:schemeClr val="accent3"/>
                </a:solidFill>
              </a:defRPr>
            </a:lvl7pPr>
            <a:lvl8pPr lvl="7" rtl="0">
              <a:buNone/>
              <a:defRPr sz="1100">
                <a:solidFill>
                  <a:schemeClr val="accent3"/>
                </a:solidFill>
              </a:defRPr>
            </a:lvl8pPr>
            <a:lvl9pPr lvl="8" rtl="0">
              <a:buNone/>
              <a:defRPr sz="1100">
                <a:solidFill>
                  <a:schemeClr val="accent3"/>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eam / Company Overview" type="titleOnly">
  <p:cSld name="TITLE_ONLY">
    <p:bg>
      <p:bgPr>
        <a:solidFill>
          <a:schemeClr val="accent4"/>
        </a:solidFill>
      </p:bgPr>
    </p:bg>
    <p:spTree>
      <p:nvGrpSpPr>
        <p:cNvPr id="174" name="Shape 174"/>
        <p:cNvGrpSpPr/>
        <p:nvPr/>
      </p:nvGrpSpPr>
      <p:grpSpPr>
        <a:xfrm>
          <a:off x="0" y="0"/>
          <a:ext cx="0" cy="0"/>
          <a:chOff x="0" y="0"/>
          <a:chExt cx="0" cy="0"/>
        </a:xfrm>
      </p:grpSpPr>
      <p:sp>
        <p:nvSpPr>
          <p:cNvPr id="175" name="Google Shape;175;p28"/>
          <p:cNvSpPr/>
          <p:nvPr>
            <p:ph idx="2" type="pic"/>
          </p:nvPr>
        </p:nvSpPr>
        <p:spPr>
          <a:xfrm>
            <a:off x="791150" y="522900"/>
            <a:ext cx="1294800" cy="1918500"/>
          </a:xfrm>
          <a:prstGeom prst="rect">
            <a:avLst/>
          </a:prstGeom>
          <a:noFill/>
          <a:ln>
            <a:noFill/>
          </a:ln>
        </p:spPr>
      </p:sp>
      <p:sp>
        <p:nvSpPr>
          <p:cNvPr id="176" name="Google Shape;176;p28"/>
          <p:cNvSpPr/>
          <p:nvPr>
            <p:ph idx="3" type="pic"/>
          </p:nvPr>
        </p:nvSpPr>
        <p:spPr>
          <a:xfrm>
            <a:off x="2355375" y="522900"/>
            <a:ext cx="1294800" cy="1918500"/>
          </a:xfrm>
          <a:prstGeom prst="rect">
            <a:avLst/>
          </a:prstGeom>
          <a:noFill/>
          <a:ln>
            <a:noFill/>
          </a:ln>
        </p:spPr>
      </p:sp>
      <p:sp>
        <p:nvSpPr>
          <p:cNvPr id="177" name="Google Shape;177;p28"/>
          <p:cNvSpPr/>
          <p:nvPr>
            <p:ph idx="4" type="pic"/>
          </p:nvPr>
        </p:nvSpPr>
        <p:spPr>
          <a:xfrm>
            <a:off x="3921313" y="522900"/>
            <a:ext cx="1294800" cy="1918500"/>
          </a:xfrm>
          <a:prstGeom prst="rect">
            <a:avLst/>
          </a:prstGeom>
          <a:noFill/>
          <a:ln>
            <a:noFill/>
          </a:ln>
        </p:spPr>
      </p:sp>
      <p:sp>
        <p:nvSpPr>
          <p:cNvPr id="178" name="Google Shape;178;p28"/>
          <p:cNvSpPr/>
          <p:nvPr>
            <p:ph idx="5" type="pic"/>
          </p:nvPr>
        </p:nvSpPr>
        <p:spPr>
          <a:xfrm>
            <a:off x="5491588" y="522900"/>
            <a:ext cx="1294800" cy="1918500"/>
          </a:xfrm>
          <a:prstGeom prst="rect">
            <a:avLst/>
          </a:prstGeom>
          <a:noFill/>
          <a:ln>
            <a:noFill/>
          </a:ln>
        </p:spPr>
      </p:sp>
      <p:sp>
        <p:nvSpPr>
          <p:cNvPr id="179" name="Google Shape;179;p28"/>
          <p:cNvSpPr txBox="1"/>
          <p:nvPr>
            <p:ph idx="1" type="body"/>
          </p:nvPr>
        </p:nvSpPr>
        <p:spPr>
          <a:xfrm>
            <a:off x="680850" y="3443850"/>
            <a:ext cx="3074700" cy="1031700"/>
          </a:xfrm>
          <a:prstGeom prst="rect">
            <a:avLst/>
          </a:prstGeom>
        </p:spPr>
        <p:txBody>
          <a:bodyPr anchorCtr="0" anchor="t" bIns="91425" lIns="91425" spcFirstLastPara="1" rIns="91425" wrap="square" tIns="91425">
            <a:noAutofit/>
          </a:bodyPr>
          <a:lstStyle>
            <a:lvl1pPr indent="-406400" lvl="0" marL="457200">
              <a:spcBef>
                <a:spcPts val="0"/>
              </a:spcBef>
              <a:spcAft>
                <a:spcPts val="0"/>
              </a:spcAft>
              <a:buClr>
                <a:schemeClr val="accent3"/>
              </a:buClr>
              <a:buSzPts val="2800"/>
              <a:buFont typeface="Barlow ExtraLight"/>
              <a:buChar char="●"/>
              <a:defRPr sz="2800">
                <a:solidFill>
                  <a:schemeClr val="accent3"/>
                </a:solidFill>
                <a:latin typeface="Barlow ExtraLight"/>
                <a:ea typeface="Barlow ExtraLight"/>
                <a:cs typeface="Barlow ExtraLight"/>
                <a:sym typeface="Barlow ExtraLight"/>
              </a:defRPr>
            </a:lvl1pPr>
            <a:lvl2pPr indent="-406400" lvl="1" marL="914400">
              <a:spcBef>
                <a:spcPts val="0"/>
              </a:spcBef>
              <a:spcAft>
                <a:spcPts val="0"/>
              </a:spcAft>
              <a:buClr>
                <a:schemeClr val="accent3"/>
              </a:buClr>
              <a:buSzPts val="2800"/>
              <a:buFont typeface="Barlow ExtraLight"/>
              <a:buChar char="○"/>
              <a:defRPr sz="2800">
                <a:solidFill>
                  <a:schemeClr val="accent3"/>
                </a:solidFill>
                <a:latin typeface="Barlow ExtraLight"/>
                <a:ea typeface="Barlow ExtraLight"/>
                <a:cs typeface="Barlow ExtraLight"/>
                <a:sym typeface="Barlow ExtraLight"/>
              </a:defRPr>
            </a:lvl2pPr>
            <a:lvl3pPr indent="-406400" lvl="2" marL="1371600">
              <a:spcBef>
                <a:spcPts val="0"/>
              </a:spcBef>
              <a:spcAft>
                <a:spcPts val="0"/>
              </a:spcAft>
              <a:buClr>
                <a:schemeClr val="accent3"/>
              </a:buClr>
              <a:buSzPts val="2800"/>
              <a:buFont typeface="Barlow ExtraLight"/>
              <a:buChar char="■"/>
              <a:defRPr sz="2800">
                <a:solidFill>
                  <a:schemeClr val="accent3"/>
                </a:solidFill>
                <a:latin typeface="Barlow ExtraLight"/>
                <a:ea typeface="Barlow ExtraLight"/>
                <a:cs typeface="Barlow ExtraLight"/>
                <a:sym typeface="Barlow ExtraLight"/>
              </a:defRPr>
            </a:lvl3pPr>
            <a:lvl4pPr indent="-406400" lvl="3" marL="1828800">
              <a:spcBef>
                <a:spcPts val="0"/>
              </a:spcBef>
              <a:spcAft>
                <a:spcPts val="0"/>
              </a:spcAft>
              <a:buClr>
                <a:schemeClr val="accent3"/>
              </a:buClr>
              <a:buSzPts val="2800"/>
              <a:buFont typeface="Barlow ExtraLight"/>
              <a:buChar char="●"/>
              <a:defRPr sz="2800">
                <a:solidFill>
                  <a:schemeClr val="accent3"/>
                </a:solidFill>
                <a:latin typeface="Barlow ExtraLight"/>
                <a:ea typeface="Barlow ExtraLight"/>
                <a:cs typeface="Barlow ExtraLight"/>
                <a:sym typeface="Barlow ExtraLight"/>
              </a:defRPr>
            </a:lvl4pPr>
            <a:lvl5pPr indent="-406400" lvl="4" marL="2286000">
              <a:spcBef>
                <a:spcPts val="0"/>
              </a:spcBef>
              <a:spcAft>
                <a:spcPts val="0"/>
              </a:spcAft>
              <a:buClr>
                <a:schemeClr val="accent3"/>
              </a:buClr>
              <a:buSzPts val="2800"/>
              <a:buFont typeface="Barlow ExtraLight"/>
              <a:buChar char="○"/>
              <a:defRPr sz="2800">
                <a:solidFill>
                  <a:schemeClr val="accent3"/>
                </a:solidFill>
                <a:latin typeface="Barlow ExtraLight"/>
                <a:ea typeface="Barlow ExtraLight"/>
                <a:cs typeface="Barlow ExtraLight"/>
                <a:sym typeface="Barlow ExtraLight"/>
              </a:defRPr>
            </a:lvl5pPr>
            <a:lvl6pPr indent="-406400" lvl="5" marL="2743200">
              <a:spcBef>
                <a:spcPts val="0"/>
              </a:spcBef>
              <a:spcAft>
                <a:spcPts val="0"/>
              </a:spcAft>
              <a:buClr>
                <a:schemeClr val="accent3"/>
              </a:buClr>
              <a:buSzPts val="2800"/>
              <a:buFont typeface="Barlow ExtraLight"/>
              <a:buChar char="■"/>
              <a:defRPr sz="2800">
                <a:solidFill>
                  <a:schemeClr val="accent3"/>
                </a:solidFill>
                <a:latin typeface="Barlow ExtraLight"/>
                <a:ea typeface="Barlow ExtraLight"/>
                <a:cs typeface="Barlow ExtraLight"/>
                <a:sym typeface="Barlow ExtraLight"/>
              </a:defRPr>
            </a:lvl6pPr>
            <a:lvl7pPr indent="-406400" lvl="6" marL="3200400">
              <a:spcBef>
                <a:spcPts val="0"/>
              </a:spcBef>
              <a:spcAft>
                <a:spcPts val="0"/>
              </a:spcAft>
              <a:buClr>
                <a:schemeClr val="accent3"/>
              </a:buClr>
              <a:buSzPts val="2800"/>
              <a:buFont typeface="Barlow ExtraLight"/>
              <a:buChar char="●"/>
              <a:defRPr sz="2800">
                <a:solidFill>
                  <a:schemeClr val="accent3"/>
                </a:solidFill>
                <a:latin typeface="Barlow ExtraLight"/>
                <a:ea typeface="Barlow ExtraLight"/>
                <a:cs typeface="Barlow ExtraLight"/>
                <a:sym typeface="Barlow ExtraLight"/>
              </a:defRPr>
            </a:lvl7pPr>
            <a:lvl8pPr indent="-406400" lvl="7" marL="3657600">
              <a:spcBef>
                <a:spcPts val="0"/>
              </a:spcBef>
              <a:spcAft>
                <a:spcPts val="0"/>
              </a:spcAft>
              <a:buClr>
                <a:schemeClr val="accent3"/>
              </a:buClr>
              <a:buSzPts val="2800"/>
              <a:buFont typeface="Barlow ExtraLight"/>
              <a:buChar char="○"/>
              <a:defRPr sz="2800">
                <a:solidFill>
                  <a:schemeClr val="accent3"/>
                </a:solidFill>
                <a:latin typeface="Barlow ExtraLight"/>
                <a:ea typeface="Barlow ExtraLight"/>
                <a:cs typeface="Barlow ExtraLight"/>
                <a:sym typeface="Barlow ExtraLight"/>
              </a:defRPr>
            </a:lvl8pPr>
            <a:lvl9pPr indent="-406400" lvl="8" marL="4114800">
              <a:spcBef>
                <a:spcPts val="0"/>
              </a:spcBef>
              <a:spcAft>
                <a:spcPts val="0"/>
              </a:spcAft>
              <a:buClr>
                <a:schemeClr val="accent3"/>
              </a:buClr>
              <a:buSzPts val="2800"/>
              <a:buFont typeface="Barlow ExtraLight"/>
              <a:buChar char="■"/>
              <a:defRPr sz="2800">
                <a:solidFill>
                  <a:schemeClr val="accent3"/>
                </a:solidFill>
                <a:latin typeface="Barlow ExtraLight"/>
                <a:ea typeface="Barlow ExtraLight"/>
                <a:cs typeface="Barlow ExtraLight"/>
                <a:sym typeface="Barlow ExtraLight"/>
              </a:defRPr>
            </a:lvl9pPr>
          </a:lstStyle>
          <a:p/>
        </p:txBody>
      </p:sp>
      <p:sp>
        <p:nvSpPr>
          <p:cNvPr id="180" name="Google Shape;180;p28"/>
          <p:cNvSpPr txBox="1"/>
          <p:nvPr>
            <p:ph idx="6" type="body"/>
          </p:nvPr>
        </p:nvSpPr>
        <p:spPr>
          <a:xfrm>
            <a:off x="4123900" y="3443850"/>
            <a:ext cx="4030200" cy="1165200"/>
          </a:xfrm>
          <a:prstGeom prst="rect">
            <a:avLst/>
          </a:prstGeom>
        </p:spPr>
        <p:txBody>
          <a:bodyPr anchorCtr="0" anchor="t" bIns="91425" lIns="91425" spcFirstLastPara="1" rIns="91425" wrap="square" tIns="91425">
            <a:noAutofit/>
          </a:bodyPr>
          <a:lstStyle>
            <a:lvl1pPr indent="-298450" lvl="0" marL="4572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1pPr>
            <a:lvl2pPr indent="-298450" lvl="1" marL="9144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2pPr>
            <a:lvl3pPr indent="-298450" lvl="2" marL="13716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3pPr>
            <a:lvl4pPr indent="-298450" lvl="3" marL="18288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4pPr>
            <a:lvl5pPr indent="-298450" lvl="4" marL="2286000">
              <a:spcBef>
                <a:spcPts val="0"/>
              </a:spcBef>
              <a:spcAft>
                <a:spcPts val="0"/>
              </a:spcAft>
              <a:buClr>
                <a:schemeClr val="lt1"/>
              </a:buClr>
              <a:buSzPts val="1100"/>
              <a:buFont typeface="Barlow"/>
              <a:buChar char="○"/>
              <a:defRPr>
                <a:solidFill>
                  <a:schemeClr val="lt1"/>
                </a:solidFill>
                <a:latin typeface="Barlow"/>
                <a:ea typeface="Barlow"/>
                <a:cs typeface="Barlow"/>
                <a:sym typeface="Barlow"/>
              </a:defRPr>
            </a:lvl5pPr>
            <a:lvl6pPr indent="-298450" lvl="5" marL="27432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6pPr>
            <a:lvl7pPr indent="-298450" lvl="6" marL="32004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7pPr>
            <a:lvl8pPr indent="-298450" lvl="7" marL="36576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8pPr>
            <a:lvl9pPr indent="-298450" lvl="8" marL="41148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9pPr>
          </a:lstStyle>
          <a:p/>
        </p:txBody>
      </p:sp>
      <p:sp>
        <p:nvSpPr>
          <p:cNvPr id="181" name="Google Shape;181;p28"/>
          <p:cNvSpPr txBox="1"/>
          <p:nvPr>
            <p:ph idx="7" type="body"/>
          </p:nvPr>
        </p:nvSpPr>
        <p:spPr>
          <a:xfrm>
            <a:off x="705088" y="2737270"/>
            <a:ext cx="1294800" cy="259800"/>
          </a:xfrm>
          <a:prstGeom prst="rect">
            <a:avLst/>
          </a:prstGeom>
        </p:spPr>
        <p:txBody>
          <a:bodyPr anchorCtr="0" anchor="ctr" bIns="91425" lIns="91425" spcFirstLastPara="1" rIns="91425" wrap="square" tIns="91425">
            <a:noAutofit/>
          </a:bodyPr>
          <a:lstStyle>
            <a:lvl1pPr indent="-273050" lvl="0" marL="4572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1pPr>
            <a:lvl2pPr indent="-273050" lvl="1" marL="9144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2pPr>
            <a:lvl3pPr indent="-273050" lvl="2" marL="13716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3pPr>
            <a:lvl4pPr indent="-273050" lvl="3" marL="18288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4pPr>
            <a:lvl5pPr indent="-273050" lvl="4" marL="22860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5pPr>
            <a:lvl6pPr indent="-273050" lvl="5" marL="27432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6pPr>
            <a:lvl7pPr indent="-273050" lvl="6" marL="32004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7pPr>
            <a:lvl8pPr indent="-273050" lvl="7" marL="36576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8pPr>
            <a:lvl9pPr indent="-273050" lvl="8" marL="41148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9pPr>
          </a:lstStyle>
          <a:p/>
        </p:txBody>
      </p:sp>
      <p:sp>
        <p:nvSpPr>
          <p:cNvPr id="182" name="Google Shape;182;p28"/>
          <p:cNvSpPr txBox="1"/>
          <p:nvPr>
            <p:ph idx="8" type="body"/>
          </p:nvPr>
        </p:nvSpPr>
        <p:spPr>
          <a:xfrm>
            <a:off x="2258888" y="2737270"/>
            <a:ext cx="1294800" cy="259800"/>
          </a:xfrm>
          <a:prstGeom prst="rect">
            <a:avLst/>
          </a:prstGeom>
        </p:spPr>
        <p:txBody>
          <a:bodyPr anchorCtr="0" anchor="ctr" bIns="91425" lIns="91425" spcFirstLastPara="1" rIns="91425" wrap="square" tIns="91425">
            <a:noAutofit/>
          </a:bodyPr>
          <a:lstStyle>
            <a:lvl1pPr indent="-273050" lvl="0" marL="4572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1pPr>
            <a:lvl2pPr indent="-273050" lvl="1" marL="9144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2pPr>
            <a:lvl3pPr indent="-273050" lvl="2" marL="13716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3pPr>
            <a:lvl4pPr indent="-273050" lvl="3" marL="18288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4pPr>
            <a:lvl5pPr indent="-273050" lvl="4" marL="22860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5pPr>
            <a:lvl6pPr indent="-273050" lvl="5" marL="27432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6pPr>
            <a:lvl7pPr indent="-273050" lvl="6" marL="32004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7pPr>
            <a:lvl8pPr indent="-273050" lvl="7" marL="36576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8pPr>
            <a:lvl9pPr indent="-273050" lvl="8" marL="41148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9pPr>
          </a:lstStyle>
          <a:p/>
        </p:txBody>
      </p:sp>
      <p:sp>
        <p:nvSpPr>
          <p:cNvPr id="183" name="Google Shape;183;p28"/>
          <p:cNvSpPr txBox="1"/>
          <p:nvPr>
            <p:ph idx="9" type="body"/>
          </p:nvPr>
        </p:nvSpPr>
        <p:spPr>
          <a:xfrm>
            <a:off x="3827513" y="2737270"/>
            <a:ext cx="1294800" cy="259800"/>
          </a:xfrm>
          <a:prstGeom prst="rect">
            <a:avLst/>
          </a:prstGeom>
        </p:spPr>
        <p:txBody>
          <a:bodyPr anchorCtr="0" anchor="ctr" bIns="91425" lIns="91425" spcFirstLastPara="1" rIns="91425" wrap="square" tIns="91425">
            <a:noAutofit/>
          </a:bodyPr>
          <a:lstStyle>
            <a:lvl1pPr indent="-273050" lvl="0" marL="4572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1pPr>
            <a:lvl2pPr indent="-273050" lvl="1" marL="9144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2pPr>
            <a:lvl3pPr indent="-273050" lvl="2" marL="13716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3pPr>
            <a:lvl4pPr indent="-273050" lvl="3" marL="18288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4pPr>
            <a:lvl5pPr indent="-273050" lvl="4" marL="22860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5pPr>
            <a:lvl6pPr indent="-273050" lvl="5" marL="27432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6pPr>
            <a:lvl7pPr indent="-273050" lvl="6" marL="32004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7pPr>
            <a:lvl8pPr indent="-273050" lvl="7" marL="36576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8pPr>
            <a:lvl9pPr indent="-273050" lvl="8" marL="41148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9pPr>
          </a:lstStyle>
          <a:p/>
        </p:txBody>
      </p:sp>
      <p:sp>
        <p:nvSpPr>
          <p:cNvPr id="184" name="Google Shape;184;p28"/>
          <p:cNvSpPr txBox="1"/>
          <p:nvPr>
            <p:ph idx="13" type="body"/>
          </p:nvPr>
        </p:nvSpPr>
        <p:spPr>
          <a:xfrm>
            <a:off x="5395113" y="2737270"/>
            <a:ext cx="1294800" cy="259800"/>
          </a:xfrm>
          <a:prstGeom prst="rect">
            <a:avLst/>
          </a:prstGeom>
        </p:spPr>
        <p:txBody>
          <a:bodyPr anchorCtr="0" anchor="ctr" bIns="91425" lIns="91425" spcFirstLastPara="1" rIns="91425" wrap="square" tIns="91425">
            <a:noAutofit/>
          </a:bodyPr>
          <a:lstStyle>
            <a:lvl1pPr indent="-273050" lvl="0" marL="4572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1pPr>
            <a:lvl2pPr indent="-273050" lvl="1" marL="9144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2pPr>
            <a:lvl3pPr indent="-273050" lvl="2" marL="13716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3pPr>
            <a:lvl4pPr indent="-273050" lvl="3" marL="18288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4pPr>
            <a:lvl5pPr indent="-273050" lvl="4" marL="22860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5pPr>
            <a:lvl6pPr indent="-273050" lvl="5" marL="27432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6pPr>
            <a:lvl7pPr indent="-273050" lvl="6" marL="32004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7pPr>
            <a:lvl8pPr indent="-273050" lvl="7" marL="36576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8pPr>
            <a:lvl9pPr indent="-273050" lvl="8" marL="41148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9pPr>
          </a:lstStyle>
          <a:p/>
        </p:txBody>
      </p:sp>
      <p:sp>
        <p:nvSpPr>
          <p:cNvPr id="185" name="Google Shape;185;p28"/>
          <p:cNvSpPr txBox="1"/>
          <p:nvPr>
            <p:ph idx="14" type="body"/>
          </p:nvPr>
        </p:nvSpPr>
        <p:spPr>
          <a:xfrm>
            <a:off x="705091" y="2464123"/>
            <a:ext cx="1294800" cy="259800"/>
          </a:xfrm>
          <a:prstGeom prst="rect">
            <a:avLst/>
          </a:prstGeom>
        </p:spPr>
        <p:txBody>
          <a:bodyPr anchorCtr="0" anchor="t" bIns="91425" lIns="91425" spcFirstLastPara="1" rIns="91425" wrap="square" tIns="91425">
            <a:noAutofit/>
          </a:bodyPr>
          <a:lstStyle>
            <a:lvl1pPr indent="-273050" lvl="0" marL="457200">
              <a:spcBef>
                <a:spcPts val="0"/>
              </a:spcBef>
              <a:spcAft>
                <a:spcPts val="0"/>
              </a:spcAft>
              <a:buClr>
                <a:schemeClr val="accent3"/>
              </a:buClr>
              <a:buSzPts val="700"/>
              <a:buFont typeface="Barlow Medium"/>
              <a:buChar char="●"/>
              <a:defRPr sz="700">
                <a:solidFill>
                  <a:schemeClr val="accent3"/>
                </a:solidFill>
                <a:latin typeface="Barlow Medium"/>
                <a:ea typeface="Barlow Medium"/>
                <a:cs typeface="Barlow Medium"/>
                <a:sym typeface="Barlow Medium"/>
              </a:defRPr>
            </a:lvl1pPr>
            <a:lvl2pPr indent="-273050" lvl="1" marL="914400">
              <a:spcBef>
                <a:spcPts val="0"/>
              </a:spcBef>
              <a:spcAft>
                <a:spcPts val="0"/>
              </a:spcAft>
              <a:buClr>
                <a:schemeClr val="accent3"/>
              </a:buClr>
              <a:buSzPts val="700"/>
              <a:buFont typeface="Barlow Medium"/>
              <a:buChar char="○"/>
              <a:defRPr sz="700">
                <a:solidFill>
                  <a:schemeClr val="accent3"/>
                </a:solidFill>
                <a:latin typeface="Barlow Medium"/>
                <a:ea typeface="Barlow Medium"/>
                <a:cs typeface="Barlow Medium"/>
                <a:sym typeface="Barlow Medium"/>
              </a:defRPr>
            </a:lvl2pPr>
            <a:lvl3pPr indent="-273050" lvl="2" marL="1371600">
              <a:spcBef>
                <a:spcPts val="0"/>
              </a:spcBef>
              <a:spcAft>
                <a:spcPts val="0"/>
              </a:spcAft>
              <a:buClr>
                <a:schemeClr val="accent3"/>
              </a:buClr>
              <a:buSzPts val="700"/>
              <a:buFont typeface="Barlow Medium"/>
              <a:buChar char="■"/>
              <a:defRPr sz="700">
                <a:solidFill>
                  <a:schemeClr val="accent3"/>
                </a:solidFill>
                <a:latin typeface="Barlow Medium"/>
                <a:ea typeface="Barlow Medium"/>
                <a:cs typeface="Barlow Medium"/>
                <a:sym typeface="Barlow Medium"/>
              </a:defRPr>
            </a:lvl3pPr>
            <a:lvl4pPr indent="-273050" lvl="3" marL="1828800">
              <a:spcBef>
                <a:spcPts val="0"/>
              </a:spcBef>
              <a:spcAft>
                <a:spcPts val="0"/>
              </a:spcAft>
              <a:buClr>
                <a:schemeClr val="accent3"/>
              </a:buClr>
              <a:buSzPts val="700"/>
              <a:buFont typeface="Barlow Medium"/>
              <a:buChar char="●"/>
              <a:defRPr sz="700">
                <a:solidFill>
                  <a:schemeClr val="accent3"/>
                </a:solidFill>
                <a:latin typeface="Barlow Medium"/>
                <a:ea typeface="Barlow Medium"/>
                <a:cs typeface="Barlow Medium"/>
                <a:sym typeface="Barlow Medium"/>
              </a:defRPr>
            </a:lvl4pPr>
            <a:lvl5pPr indent="-273050" lvl="4" marL="2286000">
              <a:spcBef>
                <a:spcPts val="0"/>
              </a:spcBef>
              <a:spcAft>
                <a:spcPts val="0"/>
              </a:spcAft>
              <a:buClr>
                <a:schemeClr val="accent3"/>
              </a:buClr>
              <a:buSzPts val="700"/>
              <a:buFont typeface="Barlow Medium"/>
              <a:buChar char="○"/>
              <a:defRPr sz="700">
                <a:solidFill>
                  <a:schemeClr val="accent3"/>
                </a:solidFill>
                <a:latin typeface="Barlow Medium"/>
                <a:ea typeface="Barlow Medium"/>
                <a:cs typeface="Barlow Medium"/>
                <a:sym typeface="Barlow Medium"/>
              </a:defRPr>
            </a:lvl5pPr>
            <a:lvl6pPr indent="-273050" lvl="5" marL="2743200">
              <a:spcBef>
                <a:spcPts val="0"/>
              </a:spcBef>
              <a:spcAft>
                <a:spcPts val="0"/>
              </a:spcAft>
              <a:buClr>
                <a:schemeClr val="accent3"/>
              </a:buClr>
              <a:buSzPts val="700"/>
              <a:buFont typeface="Barlow Medium"/>
              <a:buChar char="■"/>
              <a:defRPr sz="700">
                <a:solidFill>
                  <a:schemeClr val="accent3"/>
                </a:solidFill>
                <a:latin typeface="Barlow Medium"/>
                <a:ea typeface="Barlow Medium"/>
                <a:cs typeface="Barlow Medium"/>
                <a:sym typeface="Barlow Medium"/>
              </a:defRPr>
            </a:lvl6pPr>
            <a:lvl7pPr indent="-273050" lvl="6" marL="3200400">
              <a:spcBef>
                <a:spcPts val="0"/>
              </a:spcBef>
              <a:spcAft>
                <a:spcPts val="0"/>
              </a:spcAft>
              <a:buClr>
                <a:schemeClr val="accent3"/>
              </a:buClr>
              <a:buSzPts val="700"/>
              <a:buFont typeface="Barlow Medium"/>
              <a:buChar char="●"/>
              <a:defRPr sz="700">
                <a:solidFill>
                  <a:schemeClr val="accent3"/>
                </a:solidFill>
                <a:latin typeface="Barlow Medium"/>
                <a:ea typeface="Barlow Medium"/>
                <a:cs typeface="Barlow Medium"/>
                <a:sym typeface="Barlow Medium"/>
              </a:defRPr>
            </a:lvl7pPr>
            <a:lvl8pPr indent="-273050" lvl="7" marL="3657600">
              <a:spcBef>
                <a:spcPts val="0"/>
              </a:spcBef>
              <a:spcAft>
                <a:spcPts val="0"/>
              </a:spcAft>
              <a:buClr>
                <a:schemeClr val="accent3"/>
              </a:buClr>
              <a:buSzPts val="700"/>
              <a:buFont typeface="Barlow Medium"/>
              <a:buChar char="○"/>
              <a:defRPr sz="700">
                <a:solidFill>
                  <a:schemeClr val="accent3"/>
                </a:solidFill>
                <a:latin typeface="Barlow Medium"/>
                <a:ea typeface="Barlow Medium"/>
                <a:cs typeface="Barlow Medium"/>
                <a:sym typeface="Barlow Medium"/>
              </a:defRPr>
            </a:lvl8pPr>
            <a:lvl9pPr indent="-273050" lvl="8" marL="4114800">
              <a:spcBef>
                <a:spcPts val="0"/>
              </a:spcBef>
              <a:spcAft>
                <a:spcPts val="0"/>
              </a:spcAft>
              <a:buClr>
                <a:schemeClr val="accent3"/>
              </a:buClr>
              <a:buSzPts val="700"/>
              <a:buFont typeface="Barlow Medium"/>
              <a:buChar char="■"/>
              <a:defRPr sz="700">
                <a:solidFill>
                  <a:schemeClr val="accent3"/>
                </a:solidFill>
                <a:latin typeface="Barlow Medium"/>
                <a:ea typeface="Barlow Medium"/>
                <a:cs typeface="Barlow Medium"/>
                <a:sym typeface="Barlow Medium"/>
              </a:defRPr>
            </a:lvl9pPr>
          </a:lstStyle>
          <a:p/>
        </p:txBody>
      </p:sp>
      <p:sp>
        <p:nvSpPr>
          <p:cNvPr id="186" name="Google Shape;186;p28"/>
          <p:cNvSpPr txBox="1"/>
          <p:nvPr>
            <p:ph idx="15" type="body"/>
          </p:nvPr>
        </p:nvSpPr>
        <p:spPr>
          <a:xfrm>
            <a:off x="2258891" y="2464123"/>
            <a:ext cx="1294800" cy="259800"/>
          </a:xfrm>
          <a:prstGeom prst="rect">
            <a:avLst/>
          </a:prstGeom>
        </p:spPr>
        <p:txBody>
          <a:bodyPr anchorCtr="0" anchor="t" bIns="91425" lIns="91425" spcFirstLastPara="1" rIns="91425" wrap="square" tIns="91425">
            <a:noAutofit/>
          </a:bodyPr>
          <a:lstStyle>
            <a:lvl1pPr indent="-273050" lvl="0" marL="457200">
              <a:spcBef>
                <a:spcPts val="0"/>
              </a:spcBef>
              <a:spcAft>
                <a:spcPts val="0"/>
              </a:spcAft>
              <a:buClr>
                <a:schemeClr val="accent3"/>
              </a:buClr>
              <a:buSzPts val="700"/>
              <a:buFont typeface="Barlow Medium"/>
              <a:buChar char="●"/>
              <a:defRPr sz="700">
                <a:solidFill>
                  <a:schemeClr val="accent3"/>
                </a:solidFill>
                <a:latin typeface="Barlow Medium"/>
                <a:ea typeface="Barlow Medium"/>
                <a:cs typeface="Barlow Medium"/>
                <a:sym typeface="Barlow Medium"/>
              </a:defRPr>
            </a:lvl1pPr>
            <a:lvl2pPr indent="-273050" lvl="1" marL="914400">
              <a:spcBef>
                <a:spcPts val="0"/>
              </a:spcBef>
              <a:spcAft>
                <a:spcPts val="0"/>
              </a:spcAft>
              <a:buClr>
                <a:schemeClr val="accent3"/>
              </a:buClr>
              <a:buSzPts val="700"/>
              <a:buFont typeface="Barlow Medium"/>
              <a:buChar char="○"/>
              <a:defRPr sz="700">
                <a:solidFill>
                  <a:schemeClr val="accent3"/>
                </a:solidFill>
                <a:latin typeface="Barlow Medium"/>
                <a:ea typeface="Barlow Medium"/>
                <a:cs typeface="Barlow Medium"/>
                <a:sym typeface="Barlow Medium"/>
              </a:defRPr>
            </a:lvl2pPr>
            <a:lvl3pPr indent="-273050" lvl="2" marL="1371600">
              <a:spcBef>
                <a:spcPts val="0"/>
              </a:spcBef>
              <a:spcAft>
                <a:spcPts val="0"/>
              </a:spcAft>
              <a:buClr>
                <a:schemeClr val="accent3"/>
              </a:buClr>
              <a:buSzPts val="700"/>
              <a:buFont typeface="Barlow Medium"/>
              <a:buChar char="■"/>
              <a:defRPr sz="700">
                <a:solidFill>
                  <a:schemeClr val="accent3"/>
                </a:solidFill>
                <a:latin typeface="Barlow Medium"/>
                <a:ea typeface="Barlow Medium"/>
                <a:cs typeface="Barlow Medium"/>
                <a:sym typeface="Barlow Medium"/>
              </a:defRPr>
            </a:lvl3pPr>
            <a:lvl4pPr indent="-273050" lvl="3" marL="1828800">
              <a:spcBef>
                <a:spcPts val="0"/>
              </a:spcBef>
              <a:spcAft>
                <a:spcPts val="0"/>
              </a:spcAft>
              <a:buClr>
                <a:schemeClr val="accent3"/>
              </a:buClr>
              <a:buSzPts val="700"/>
              <a:buFont typeface="Barlow Medium"/>
              <a:buChar char="●"/>
              <a:defRPr sz="700">
                <a:solidFill>
                  <a:schemeClr val="accent3"/>
                </a:solidFill>
                <a:latin typeface="Barlow Medium"/>
                <a:ea typeface="Barlow Medium"/>
                <a:cs typeface="Barlow Medium"/>
                <a:sym typeface="Barlow Medium"/>
              </a:defRPr>
            </a:lvl4pPr>
            <a:lvl5pPr indent="-273050" lvl="4" marL="2286000">
              <a:spcBef>
                <a:spcPts val="0"/>
              </a:spcBef>
              <a:spcAft>
                <a:spcPts val="0"/>
              </a:spcAft>
              <a:buClr>
                <a:schemeClr val="accent3"/>
              </a:buClr>
              <a:buSzPts val="700"/>
              <a:buFont typeface="Barlow Medium"/>
              <a:buChar char="○"/>
              <a:defRPr sz="700">
                <a:solidFill>
                  <a:schemeClr val="accent3"/>
                </a:solidFill>
                <a:latin typeface="Barlow Medium"/>
                <a:ea typeface="Barlow Medium"/>
                <a:cs typeface="Barlow Medium"/>
                <a:sym typeface="Barlow Medium"/>
              </a:defRPr>
            </a:lvl5pPr>
            <a:lvl6pPr indent="-273050" lvl="5" marL="2743200">
              <a:spcBef>
                <a:spcPts val="0"/>
              </a:spcBef>
              <a:spcAft>
                <a:spcPts val="0"/>
              </a:spcAft>
              <a:buClr>
                <a:schemeClr val="accent3"/>
              </a:buClr>
              <a:buSzPts val="700"/>
              <a:buFont typeface="Barlow Medium"/>
              <a:buChar char="■"/>
              <a:defRPr sz="700">
                <a:solidFill>
                  <a:schemeClr val="accent3"/>
                </a:solidFill>
                <a:latin typeface="Barlow Medium"/>
                <a:ea typeface="Barlow Medium"/>
                <a:cs typeface="Barlow Medium"/>
                <a:sym typeface="Barlow Medium"/>
              </a:defRPr>
            </a:lvl6pPr>
            <a:lvl7pPr indent="-273050" lvl="6" marL="3200400">
              <a:spcBef>
                <a:spcPts val="0"/>
              </a:spcBef>
              <a:spcAft>
                <a:spcPts val="0"/>
              </a:spcAft>
              <a:buClr>
                <a:schemeClr val="accent3"/>
              </a:buClr>
              <a:buSzPts val="700"/>
              <a:buFont typeface="Barlow Medium"/>
              <a:buChar char="●"/>
              <a:defRPr sz="700">
                <a:solidFill>
                  <a:schemeClr val="accent3"/>
                </a:solidFill>
                <a:latin typeface="Barlow Medium"/>
                <a:ea typeface="Barlow Medium"/>
                <a:cs typeface="Barlow Medium"/>
                <a:sym typeface="Barlow Medium"/>
              </a:defRPr>
            </a:lvl7pPr>
            <a:lvl8pPr indent="-273050" lvl="7" marL="3657600">
              <a:spcBef>
                <a:spcPts val="0"/>
              </a:spcBef>
              <a:spcAft>
                <a:spcPts val="0"/>
              </a:spcAft>
              <a:buClr>
                <a:schemeClr val="accent3"/>
              </a:buClr>
              <a:buSzPts val="700"/>
              <a:buFont typeface="Barlow Medium"/>
              <a:buChar char="○"/>
              <a:defRPr sz="700">
                <a:solidFill>
                  <a:schemeClr val="accent3"/>
                </a:solidFill>
                <a:latin typeface="Barlow Medium"/>
                <a:ea typeface="Barlow Medium"/>
                <a:cs typeface="Barlow Medium"/>
                <a:sym typeface="Barlow Medium"/>
              </a:defRPr>
            </a:lvl8pPr>
            <a:lvl9pPr indent="-273050" lvl="8" marL="4114800">
              <a:spcBef>
                <a:spcPts val="0"/>
              </a:spcBef>
              <a:spcAft>
                <a:spcPts val="0"/>
              </a:spcAft>
              <a:buClr>
                <a:schemeClr val="accent3"/>
              </a:buClr>
              <a:buSzPts val="700"/>
              <a:buFont typeface="Barlow Medium"/>
              <a:buChar char="■"/>
              <a:defRPr sz="700">
                <a:solidFill>
                  <a:schemeClr val="accent3"/>
                </a:solidFill>
                <a:latin typeface="Barlow Medium"/>
                <a:ea typeface="Barlow Medium"/>
                <a:cs typeface="Barlow Medium"/>
                <a:sym typeface="Barlow Medium"/>
              </a:defRPr>
            </a:lvl9pPr>
          </a:lstStyle>
          <a:p/>
        </p:txBody>
      </p:sp>
      <p:sp>
        <p:nvSpPr>
          <p:cNvPr id="187" name="Google Shape;187;p28"/>
          <p:cNvSpPr txBox="1"/>
          <p:nvPr>
            <p:ph idx="16" type="body"/>
          </p:nvPr>
        </p:nvSpPr>
        <p:spPr>
          <a:xfrm>
            <a:off x="3827003" y="2464123"/>
            <a:ext cx="1294800" cy="259800"/>
          </a:xfrm>
          <a:prstGeom prst="rect">
            <a:avLst/>
          </a:prstGeom>
        </p:spPr>
        <p:txBody>
          <a:bodyPr anchorCtr="0" anchor="t" bIns="91425" lIns="91425" spcFirstLastPara="1" rIns="91425" wrap="square" tIns="91425">
            <a:noAutofit/>
          </a:bodyPr>
          <a:lstStyle>
            <a:lvl1pPr indent="-273050" lvl="0" marL="457200">
              <a:spcBef>
                <a:spcPts val="0"/>
              </a:spcBef>
              <a:spcAft>
                <a:spcPts val="0"/>
              </a:spcAft>
              <a:buClr>
                <a:schemeClr val="accent3"/>
              </a:buClr>
              <a:buSzPts val="700"/>
              <a:buFont typeface="Barlow Medium"/>
              <a:buChar char="●"/>
              <a:defRPr sz="700">
                <a:solidFill>
                  <a:schemeClr val="accent3"/>
                </a:solidFill>
                <a:latin typeface="Barlow Medium"/>
                <a:ea typeface="Barlow Medium"/>
                <a:cs typeface="Barlow Medium"/>
                <a:sym typeface="Barlow Medium"/>
              </a:defRPr>
            </a:lvl1pPr>
            <a:lvl2pPr indent="-273050" lvl="1" marL="914400">
              <a:spcBef>
                <a:spcPts val="0"/>
              </a:spcBef>
              <a:spcAft>
                <a:spcPts val="0"/>
              </a:spcAft>
              <a:buClr>
                <a:schemeClr val="accent3"/>
              </a:buClr>
              <a:buSzPts val="700"/>
              <a:buFont typeface="Barlow Medium"/>
              <a:buChar char="○"/>
              <a:defRPr sz="700">
                <a:solidFill>
                  <a:schemeClr val="accent3"/>
                </a:solidFill>
                <a:latin typeface="Barlow Medium"/>
                <a:ea typeface="Barlow Medium"/>
                <a:cs typeface="Barlow Medium"/>
                <a:sym typeface="Barlow Medium"/>
              </a:defRPr>
            </a:lvl2pPr>
            <a:lvl3pPr indent="-273050" lvl="2" marL="1371600">
              <a:spcBef>
                <a:spcPts val="0"/>
              </a:spcBef>
              <a:spcAft>
                <a:spcPts val="0"/>
              </a:spcAft>
              <a:buClr>
                <a:schemeClr val="accent3"/>
              </a:buClr>
              <a:buSzPts val="700"/>
              <a:buFont typeface="Barlow Medium"/>
              <a:buChar char="■"/>
              <a:defRPr sz="700">
                <a:solidFill>
                  <a:schemeClr val="accent3"/>
                </a:solidFill>
                <a:latin typeface="Barlow Medium"/>
                <a:ea typeface="Barlow Medium"/>
                <a:cs typeface="Barlow Medium"/>
                <a:sym typeface="Barlow Medium"/>
              </a:defRPr>
            </a:lvl3pPr>
            <a:lvl4pPr indent="-273050" lvl="3" marL="1828800">
              <a:spcBef>
                <a:spcPts val="0"/>
              </a:spcBef>
              <a:spcAft>
                <a:spcPts val="0"/>
              </a:spcAft>
              <a:buClr>
                <a:schemeClr val="accent3"/>
              </a:buClr>
              <a:buSzPts val="700"/>
              <a:buFont typeface="Barlow Medium"/>
              <a:buChar char="●"/>
              <a:defRPr sz="700">
                <a:solidFill>
                  <a:schemeClr val="accent3"/>
                </a:solidFill>
                <a:latin typeface="Barlow Medium"/>
                <a:ea typeface="Barlow Medium"/>
                <a:cs typeface="Barlow Medium"/>
                <a:sym typeface="Barlow Medium"/>
              </a:defRPr>
            </a:lvl4pPr>
            <a:lvl5pPr indent="-273050" lvl="4" marL="2286000">
              <a:spcBef>
                <a:spcPts val="0"/>
              </a:spcBef>
              <a:spcAft>
                <a:spcPts val="0"/>
              </a:spcAft>
              <a:buClr>
                <a:schemeClr val="accent3"/>
              </a:buClr>
              <a:buSzPts val="700"/>
              <a:buFont typeface="Barlow Medium"/>
              <a:buChar char="○"/>
              <a:defRPr sz="700">
                <a:solidFill>
                  <a:schemeClr val="accent3"/>
                </a:solidFill>
                <a:latin typeface="Barlow Medium"/>
                <a:ea typeface="Barlow Medium"/>
                <a:cs typeface="Barlow Medium"/>
                <a:sym typeface="Barlow Medium"/>
              </a:defRPr>
            </a:lvl5pPr>
            <a:lvl6pPr indent="-273050" lvl="5" marL="2743200">
              <a:spcBef>
                <a:spcPts val="0"/>
              </a:spcBef>
              <a:spcAft>
                <a:spcPts val="0"/>
              </a:spcAft>
              <a:buClr>
                <a:schemeClr val="accent3"/>
              </a:buClr>
              <a:buSzPts val="700"/>
              <a:buFont typeface="Barlow Medium"/>
              <a:buChar char="■"/>
              <a:defRPr sz="700">
                <a:solidFill>
                  <a:schemeClr val="accent3"/>
                </a:solidFill>
                <a:latin typeface="Barlow Medium"/>
                <a:ea typeface="Barlow Medium"/>
                <a:cs typeface="Barlow Medium"/>
                <a:sym typeface="Barlow Medium"/>
              </a:defRPr>
            </a:lvl6pPr>
            <a:lvl7pPr indent="-273050" lvl="6" marL="3200400">
              <a:spcBef>
                <a:spcPts val="0"/>
              </a:spcBef>
              <a:spcAft>
                <a:spcPts val="0"/>
              </a:spcAft>
              <a:buClr>
                <a:schemeClr val="accent3"/>
              </a:buClr>
              <a:buSzPts val="700"/>
              <a:buFont typeface="Barlow Medium"/>
              <a:buChar char="●"/>
              <a:defRPr sz="700">
                <a:solidFill>
                  <a:schemeClr val="accent3"/>
                </a:solidFill>
                <a:latin typeface="Barlow Medium"/>
                <a:ea typeface="Barlow Medium"/>
                <a:cs typeface="Barlow Medium"/>
                <a:sym typeface="Barlow Medium"/>
              </a:defRPr>
            </a:lvl7pPr>
            <a:lvl8pPr indent="-273050" lvl="7" marL="3657600">
              <a:spcBef>
                <a:spcPts val="0"/>
              </a:spcBef>
              <a:spcAft>
                <a:spcPts val="0"/>
              </a:spcAft>
              <a:buClr>
                <a:schemeClr val="accent3"/>
              </a:buClr>
              <a:buSzPts val="700"/>
              <a:buFont typeface="Barlow Medium"/>
              <a:buChar char="○"/>
              <a:defRPr sz="700">
                <a:solidFill>
                  <a:schemeClr val="accent3"/>
                </a:solidFill>
                <a:latin typeface="Barlow Medium"/>
                <a:ea typeface="Barlow Medium"/>
                <a:cs typeface="Barlow Medium"/>
                <a:sym typeface="Barlow Medium"/>
              </a:defRPr>
            </a:lvl8pPr>
            <a:lvl9pPr indent="-273050" lvl="8" marL="4114800">
              <a:spcBef>
                <a:spcPts val="0"/>
              </a:spcBef>
              <a:spcAft>
                <a:spcPts val="0"/>
              </a:spcAft>
              <a:buClr>
                <a:schemeClr val="accent3"/>
              </a:buClr>
              <a:buSzPts val="700"/>
              <a:buFont typeface="Barlow Medium"/>
              <a:buChar char="■"/>
              <a:defRPr sz="700">
                <a:solidFill>
                  <a:schemeClr val="accent3"/>
                </a:solidFill>
                <a:latin typeface="Barlow Medium"/>
                <a:ea typeface="Barlow Medium"/>
                <a:cs typeface="Barlow Medium"/>
                <a:sym typeface="Barlow Medium"/>
              </a:defRPr>
            </a:lvl9pPr>
          </a:lstStyle>
          <a:p/>
        </p:txBody>
      </p:sp>
      <p:sp>
        <p:nvSpPr>
          <p:cNvPr id="188" name="Google Shape;188;p28"/>
          <p:cNvSpPr txBox="1"/>
          <p:nvPr>
            <p:ph idx="17" type="body"/>
          </p:nvPr>
        </p:nvSpPr>
        <p:spPr>
          <a:xfrm>
            <a:off x="5396128" y="2464123"/>
            <a:ext cx="1294800" cy="259800"/>
          </a:xfrm>
          <a:prstGeom prst="rect">
            <a:avLst/>
          </a:prstGeom>
        </p:spPr>
        <p:txBody>
          <a:bodyPr anchorCtr="0" anchor="t" bIns="91425" lIns="91425" spcFirstLastPara="1" rIns="91425" wrap="square" tIns="91425">
            <a:noAutofit/>
          </a:bodyPr>
          <a:lstStyle>
            <a:lvl1pPr indent="-273050" lvl="0" marL="457200">
              <a:spcBef>
                <a:spcPts val="0"/>
              </a:spcBef>
              <a:spcAft>
                <a:spcPts val="0"/>
              </a:spcAft>
              <a:buClr>
                <a:schemeClr val="accent3"/>
              </a:buClr>
              <a:buSzPts val="700"/>
              <a:buFont typeface="Barlow Medium"/>
              <a:buChar char="●"/>
              <a:defRPr sz="700">
                <a:solidFill>
                  <a:schemeClr val="accent3"/>
                </a:solidFill>
                <a:latin typeface="Barlow Medium"/>
                <a:ea typeface="Barlow Medium"/>
                <a:cs typeface="Barlow Medium"/>
                <a:sym typeface="Barlow Medium"/>
              </a:defRPr>
            </a:lvl1pPr>
            <a:lvl2pPr indent="-273050" lvl="1" marL="914400">
              <a:spcBef>
                <a:spcPts val="0"/>
              </a:spcBef>
              <a:spcAft>
                <a:spcPts val="0"/>
              </a:spcAft>
              <a:buClr>
                <a:schemeClr val="accent3"/>
              </a:buClr>
              <a:buSzPts val="700"/>
              <a:buFont typeface="Barlow Medium"/>
              <a:buChar char="○"/>
              <a:defRPr sz="700">
                <a:solidFill>
                  <a:schemeClr val="accent3"/>
                </a:solidFill>
                <a:latin typeface="Barlow Medium"/>
                <a:ea typeface="Barlow Medium"/>
                <a:cs typeface="Barlow Medium"/>
                <a:sym typeface="Barlow Medium"/>
              </a:defRPr>
            </a:lvl2pPr>
            <a:lvl3pPr indent="-273050" lvl="2" marL="1371600">
              <a:spcBef>
                <a:spcPts val="0"/>
              </a:spcBef>
              <a:spcAft>
                <a:spcPts val="0"/>
              </a:spcAft>
              <a:buClr>
                <a:schemeClr val="accent3"/>
              </a:buClr>
              <a:buSzPts val="700"/>
              <a:buFont typeface="Barlow Medium"/>
              <a:buChar char="■"/>
              <a:defRPr sz="700">
                <a:solidFill>
                  <a:schemeClr val="accent3"/>
                </a:solidFill>
                <a:latin typeface="Barlow Medium"/>
                <a:ea typeface="Barlow Medium"/>
                <a:cs typeface="Barlow Medium"/>
                <a:sym typeface="Barlow Medium"/>
              </a:defRPr>
            </a:lvl3pPr>
            <a:lvl4pPr indent="-273050" lvl="3" marL="1828800">
              <a:spcBef>
                <a:spcPts val="0"/>
              </a:spcBef>
              <a:spcAft>
                <a:spcPts val="0"/>
              </a:spcAft>
              <a:buClr>
                <a:schemeClr val="accent3"/>
              </a:buClr>
              <a:buSzPts val="700"/>
              <a:buFont typeface="Barlow Medium"/>
              <a:buChar char="●"/>
              <a:defRPr sz="700">
                <a:solidFill>
                  <a:schemeClr val="accent3"/>
                </a:solidFill>
                <a:latin typeface="Barlow Medium"/>
                <a:ea typeface="Barlow Medium"/>
                <a:cs typeface="Barlow Medium"/>
                <a:sym typeface="Barlow Medium"/>
              </a:defRPr>
            </a:lvl4pPr>
            <a:lvl5pPr indent="-273050" lvl="4" marL="2286000">
              <a:spcBef>
                <a:spcPts val="0"/>
              </a:spcBef>
              <a:spcAft>
                <a:spcPts val="0"/>
              </a:spcAft>
              <a:buClr>
                <a:schemeClr val="accent3"/>
              </a:buClr>
              <a:buSzPts val="700"/>
              <a:buFont typeface="Barlow Medium"/>
              <a:buChar char="○"/>
              <a:defRPr sz="700">
                <a:solidFill>
                  <a:schemeClr val="accent3"/>
                </a:solidFill>
                <a:latin typeface="Barlow Medium"/>
                <a:ea typeface="Barlow Medium"/>
                <a:cs typeface="Barlow Medium"/>
                <a:sym typeface="Barlow Medium"/>
              </a:defRPr>
            </a:lvl5pPr>
            <a:lvl6pPr indent="-273050" lvl="5" marL="2743200">
              <a:spcBef>
                <a:spcPts val="0"/>
              </a:spcBef>
              <a:spcAft>
                <a:spcPts val="0"/>
              </a:spcAft>
              <a:buClr>
                <a:schemeClr val="accent3"/>
              </a:buClr>
              <a:buSzPts val="700"/>
              <a:buFont typeface="Barlow Medium"/>
              <a:buChar char="■"/>
              <a:defRPr sz="700">
                <a:solidFill>
                  <a:schemeClr val="accent3"/>
                </a:solidFill>
                <a:latin typeface="Barlow Medium"/>
                <a:ea typeface="Barlow Medium"/>
                <a:cs typeface="Barlow Medium"/>
                <a:sym typeface="Barlow Medium"/>
              </a:defRPr>
            </a:lvl6pPr>
            <a:lvl7pPr indent="-273050" lvl="6" marL="3200400">
              <a:spcBef>
                <a:spcPts val="0"/>
              </a:spcBef>
              <a:spcAft>
                <a:spcPts val="0"/>
              </a:spcAft>
              <a:buClr>
                <a:schemeClr val="accent3"/>
              </a:buClr>
              <a:buSzPts val="700"/>
              <a:buFont typeface="Barlow Medium"/>
              <a:buChar char="●"/>
              <a:defRPr sz="700">
                <a:solidFill>
                  <a:schemeClr val="accent3"/>
                </a:solidFill>
                <a:latin typeface="Barlow Medium"/>
                <a:ea typeface="Barlow Medium"/>
                <a:cs typeface="Barlow Medium"/>
                <a:sym typeface="Barlow Medium"/>
              </a:defRPr>
            </a:lvl7pPr>
            <a:lvl8pPr indent="-273050" lvl="7" marL="3657600">
              <a:spcBef>
                <a:spcPts val="0"/>
              </a:spcBef>
              <a:spcAft>
                <a:spcPts val="0"/>
              </a:spcAft>
              <a:buClr>
                <a:schemeClr val="accent3"/>
              </a:buClr>
              <a:buSzPts val="700"/>
              <a:buFont typeface="Barlow Medium"/>
              <a:buChar char="○"/>
              <a:defRPr sz="700">
                <a:solidFill>
                  <a:schemeClr val="accent3"/>
                </a:solidFill>
                <a:latin typeface="Barlow Medium"/>
                <a:ea typeface="Barlow Medium"/>
                <a:cs typeface="Barlow Medium"/>
                <a:sym typeface="Barlow Medium"/>
              </a:defRPr>
            </a:lvl8pPr>
            <a:lvl9pPr indent="-273050" lvl="8" marL="4114800">
              <a:spcBef>
                <a:spcPts val="0"/>
              </a:spcBef>
              <a:spcAft>
                <a:spcPts val="0"/>
              </a:spcAft>
              <a:buClr>
                <a:schemeClr val="accent3"/>
              </a:buClr>
              <a:buSzPts val="700"/>
              <a:buFont typeface="Barlow Medium"/>
              <a:buChar char="■"/>
              <a:defRPr sz="700">
                <a:solidFill>
                  <a:schemeClr val="accent3"/>
                </a:solidFill>
                <a:latin typeface="Barlow Medium"/>
                <a:ea typeface="Barlow Medium"/>
                <a:cs typeface="Barlow Medium"/>
                <a:sym typeface="Barlow Medium"/>
              </a:defRPr>
            </a:lvl9pPr>
          </a:lstStyle>
          <a:p/>
        </p:txBody>
      </p:sp>
      <p:sp>
        <p:nvSpPr>
          <p:cNvPr id="189" name="Google Shape;189;p28"/>
          <p:cNvSpPr txBox="1"/>
          <p:nvPr>
            <p:ph idx="12" type="sldNum"/>
          </p:nvPr>
        </p:nvSpPr>
        <p:spPr>
          <a:xfrm>
            <a:off x="8490529" y="250829"/>
            <a:ext cx="348900" cy="178200"/>
          </a:xfrm>
          <a:prstGeom prst="rect">
            <a:avLst/>
          </a:prstGeom>
        </p:spPr>
        <p:txBody>
          <a:bodyPr anchorCtr="0" anchor="t" bIns="91425" lIns="91425" spcFirstLastPara="1" rIns="91425" wrap="square" tIns="91425">
            <a:noAutofit/>
          </a:bodyPr>
          <a:lstStyle>
            <a:lvl1pPr lvl="0" rtl="0">
              <a:buNone/>
              <a:defRPr sz="1100">
                <a:solidFill>
                  <a:schemeClr val="accent3"/>
                </a:solidFill>
              </a:defRPr>
            </a:lvl1pPr>
            <a:lvl2pPr lvl="1" rtl="0">
              <a:buNone/>
              <a:defRPr sz="1100">
                <a:solidFill>
                  <a:schemeClr val="accent3"/>
                </a:solidFill>
              </a:defRPr>
            </a:lvl2pPr>
            <a:lvl3pPr lvl="2" rtl="0">
              <a:buNone/>
              <a:defRPr sz="1100">
                <a:solidFill>
                  <a:schemeClr val="accent3"/>
                </a:solidFill>
              </a:defRPr>
            </a:lvl3pPr>
            <a:lvl4pPr lvl="3" rtl="0">
              <a:buNone/>
              <a:defRPr sz="1100">
                <a:solidFill>
                  <a:schemeClr val="accent3"/>
                </a:solidFill>
              </a:defRPr>
            </a:lvl4pPr>
            <a:lvl5pPr lvl="4" rtl="0">
              <a:buNone/>
              <a:defRPr sz="1100">
                <a:solidFill>
                  <a:schemeClr val="accent3"/>
                </a:solidFill>
              </a:defRPr>
            </a:lvl5pPr>
            <a:lvl6pPr lvl="5" rtl="0">
              <a:buNone/>
              <a:defRPr sz="1100">
                <a:solidFill>
                  <a:schemeClr val="accent3"/>
                </a:solidFill>
              </a:defRPr>
            </a:lvl6pPr>
            <a:lvl7pPr lvl="6" rtl="0">
              <a:buNone/>
              <a:defRPr sz="1100">
                <a:solidFill>
                  <a:schemeClr val="accent3"/>
                </a:solidFill>
              </a:defRPr>
            </a:lvl7pPr>
            <a:lvl8pPr lvl="7" rtl="0">
              <a:buNone/>
              <a:defRPr sz="1100">
                <a:solidFill>
                  <a:schemeClr val="accent3"/>
                </a:solidFill>
              </a:defRPr>
            </a:lvl8pPr>
            <a:lvl9pPr lvl="8" rtl="0">
              <a:buNone/>
              <a:defRPr sz="1100">
                <a:solidFill>
                  <a:schemeClr val="accent3"/>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etitive Landscape">
  <p:cSld name="ONE_COLUMN_TEXT">
    <p:bg>
      <p:bgPr>
        <a:solidFill>
          <a:schemeClr val="dk1"/>
        </a:solidFill>
      </p:bgPr>
    </p:bg>
    <p:spTree>
      <p:nvGrpSpPr>
        <p:cNvPr id="190" name="Shape 190"/>
        <p:cNvGrpSpPr/>
        <p:nvPr/>
      </p:nvGrpSpPr>
      <p:grpSpPr>
        <a:xfrm>
          <a:off x="0" y="0"/>
          <a:ext cx="0" cy="0"/>
          <a:chOff x="0" y="0"/>
          <a:chExt cx="0" cy="0"/>
        </a:xfrm>
      </p:grpSpPr>
      <p:sp>
        <p:nvSpPr>
          <p:cNvPr id="191" name="Google Shape;191;p29"/>
          <p:cNvSpPr txBox="1"/>
          <p:nvPr>
            <p:ph idx="1" type="body"/>
          </p:nvPr>
        </p:nvSpPr>
        <p:spPr>
          <a:xfrm>
            <a:off x="791150" y="738025"/>
            <a:ext cx="3918300" cy="223200"/>
          </a:xfrm>
          <a:prstGeom prst="rect">
            <a:avLst/>
          </a:prstGeom>
        </p:spPr>
        <p:txBody>
          <a:bodyPr anchorCtr="0" anchor="t" bIns="0" lIns="0" spcFirstLastPara="1" rIns="0" wrap="square" tIns="0">
            <a:noAutofit/>
          </a:bodyPr>
          <a:lstStyle>
            <a:lvl1pPr indent="-298450" lvl="0" marL="457200">
              <a:spcBef>
                <a:spcPts val="0"/>
              </a:spcBef>
              <a:spcAft>
                <a:spcPts val="0"/>
              </a:spcAft>
              <a:buSzPts val="1100"/>
              <a:buFont typeface="Barlow"/>
              <a:buChar char="●"/>
              <a:defRPr sz="1100">
                <a:latin typeface="Barlow"/>
                <a:ea typeface="Barlow"/>
                <a:cs typeface="Barlow"/>
                <a:sym typeface="Barlow"/>
              </a:defRPr>
            </a:lvl1pPr>
            <a:lvl2pPr indent="-298450" lvl="1" marL="914400">
              <a:spcBef>
                <a:spcPts val="0"/>
              </a:spcBef>
              <a:spcAft>
                <a:spcPts val="0"/>
              </a:spcAft>
              <a:buSzPts val="1100"/>
              <a:buFont typeface="Barlow"/>
              <a:buChar char="○"/>
              <a:defRPr sz="1100">
                <a:latin typeface="Barlow"/>
                <a:ea typeface="Barlow"/>
                <a:cs typeface="Barlow"/>
                <a:sym typeface="Barlow"/>
              </a:defRPr>
            </a:lvl2pPr>
            <a:lvl3pPr indent="-298450" lvl="2" marL="1371600">
              <a:spcBef>
                <a:spcPts val="0"/>
              </a:spcBef>
              <a:spcAft>
                <a:spcPts val="0"/>
              </a:spcAft>
              <a:buSzPts val="1100"/>
              <a:buFont typeface="Barlow"/>
              <a:buChar char="■"/>
              <a:defRPr sz="1100">
                <a:latin typeface="Barlow"/>
                <a:ea typeface="Barlow"/>
                <a:cs typeface="Barlow"/>
                <a:sym typeface="Barlow"/>
              </a:defRPr>
            </a:lvl3pPr>
            <a:lvl4pPr indent="-298450" lvl="3" marL="1828800">
              <a:spcBef>
                <a:spcPts val="0"/>
              </a:spcBef>
              <a:spcAft>
                <a:spcPts val="0"/>
              </a:spcAft>
              <a:buSzPts val="1100"/>
              <a:buFont typeface="Barlow"/>
              <a:buChar char="●"/>
              <a:defRPr sz="1100">
                <a:latin typeface="Barlow"/>
                <a:ea typeface="Barlow"/>
                <a:cs typeface="Barlow"/>
                <a:sym typeface="Barlow"/>
              </a:defRPr>
            </a:lvl4pPr>
            <a:lvl5pPr indent="-298450" lvl="4" marL="2286000">
              <a:spcBef>
                <a:spcPts val="0"/>
              </a:spcBef>
              <a:spcAft>
                <a:spcPts val="0"/>
              </a:spcAft>
              <a:buSzPts val="1100"/>
              <a:buFont typeface="Barlow"/>
              <a:buChar char="○"/>
              <a:defRPr>
                <a:latin typeface="Barlow"/>
                <a:ea typeface="Barlow"/>
                <a:cs typeface="Barlow"/>
                <a:sym typeface="Barlow"/>
              </a:defRPr>
            </a:lvl5pPr>
            <a:lvl6pPr indent="-298450" lvl="5" marL="2743200">
              <a:spcBef>
                <a:spcPts val="0"/>
              </a:spcBef>
              <a:spcAft>
                <a:spcPts val="0"/>
              </a:spcAft>
              <a:buSzPts val="1100"/>
              <a:buFont typeface="Barlow"/>
              <a:buChar char="■"/>
              <a:defRPr sz="1100">
                <a:latin typeface="Barlow"/>
                <a:ea typeface="Barlow"/>
                <a:cs typeface="Barlow"/>
                <a:sym typeface="Barlow"/>
              </a:defRPr>
            </a:lvl6pPr>
            <a:lvl7pPr indent="-298450" lvl="6" marL="3200400">
              <a:spcBef>
                <a:spcPts val="0"/>
              </a:spcBef>
              <a:spcAft>
                <a:spcPts val="0"/>
              </a:spcAft>
              <a:buSzPts val="1100"/>
              <a:buFont typeface="Barlow"/>
              <a:buChar char="●"/>
              <a:defRPr sz="1100">
                <a:latin typeface="Barlow"/>
                <a:ea typeface="Barlow"/>
                <a:cs typeface="Barlow"/>
                <a:sym typeface="Barlow"/>
              </a:defRPr>
            </a:lvl7pPr>
            <a:lvl8pPr indent="-298450" lvl="7" marL="3657600">
              <a:spcBef>
                <a:spcPts val="0"/>
              </a:spcBef>
              <a:spcAft>
                <a:spcPts val="0"/>
              </a:spcAft>
              <a:buSzPts val="1100"/>
              <a:buFont typeface="Barlow"/>
              <a:buChar char="○"/>
              <a:defRPr sz="1100">
                <a:latin typeface="Barlow"/>
                <a:ea typeface="Barlow"/>
                <a:cs typeface="Barlow"/>
                <a:sym typeface="Barlow"/>
              </a:defRPr>
            </a:lvl8pPr>
            <a:lvl9pPr indent="-298450" lvl="8" marL="4114800">
              <a:spcBef>
                <a:spcPts val="0"/>
              </a:spcBef>
              <a:spcAft>
                <a:spcPts val="0"/>
              </a:spcAft>
              <a:buSzPts val="1100"/>
              <a:buFont typeface="Barlow"/>
              <a:buChar char="■"/>
              <a:defRPr sz="1100">
                <a:latin typeface="Barlow"/>
                <a:ea typeface="Barlow"/>
                <a:cs typeface="Barlow"/>
                <a:sym typeface="Barlow"/>
              </a:defRPr>
            </a:lvl9pPr>
          </a:lstStyle>
          <a:p/>
        </p:txBody>
      </p:sp>
      <p:sp>
        <p:nvSpPr>
          <p:cNvPr id="192" name="Google Shape;192;p29"/>
          <p:cNvSpPr txBox="1"/>
          <p:nvPr>
            <p:ph idx="2" type="subTitle"/>
          </p:nvPr>
        </p:nvSpPr>
        <p:spPr>
          <a:xfrm>
            <a:off x="791150" y="522625"/>
            <a:ext cx="3918300" cy="215400"/>
          </a:xfrm>
          <a:prstGeom prst="rect">
            <a:avLst/>
          </a:prstGeom>
        </p:spPr>
        <p:txBody>
          <a:bodyPr anchorCtr="0" anchor="t" bIns="0" lIns="0" spcFirstLastPara="1" rIns="0" wrap="square" tIns="0">
            <a:noAutofit/>
          </a:bodyPr>
          <a:lstStyle>
            <a:lvl1pPr lvl="0">
              <a:spcBef>
                <a:spcPts val="0"/>
              </a:spcBef>
              <a:spcAft>
                <a:spcPts val="0"/>
              </a:spcAft>
              <a:buClr>
                <a:schemeClr val="accent3"/>
              </a:buClr>
              <a:buSzPts val="1400"/>
              <a:buFont typeface="Hepta Slab Medium"/>
              <a:buNone/>
              <a:defRPr>
                <a:solidFill>
                  <a:schemeClr val="accent3"/>
                </a:solidFill>
                <a:latin typeface="Hepta Slab Medium"/>
                <a:ea typeface="Hepta Slab Medium"/>
                <a:cs typeface="Hepta Slab Medium"/>
                <a:sym typeface="Hepta Slab Medium"/>
              </a:defRPr>
            </a:lvl1pPr>
            <a:lvl2pPr lvl="1">
              <a:spcBef>
                <a:spcPts val="0"/>
              </a:spcBef>
              <a:spcAft>
                <a:spcPts val="0"/>
              </a:spcAft>
              <a:buClr>
                <a:schemeClr val="accent3"/>
              </a:buClr>
              <a:buSzPts val="1400"/>
              <a:buFont typeface="Hepta Slab Medium"/>
              <a:buNone/>
              <a:defRPr>
                <a:solidFill>
                  <a:schemeClr val="accent3"/>
                </a:solidFill>
                <a:latin typeface="Hepta Slab Medium"/>
                <a:ea typeface="Hepta Slab Medium"/>
                <a:cs typeface="Hepta Slab Medium"/>
                <a:sym typeface="Hepta Slab Medium"/>
              </a:defRPr>
            </a:lvl2pPr>
            <a:lvl3pPr lvl="2">
              <a:spcBef>
                <a:spcPts val="0"/>
              </a:spcBef>
              <a:spcAft>
                <a:spcPts val="0"/>
              </a:spcAft>
              <a:buClr>
                <a:schemeClr val="accent3"/>
              </a:buClr>
              <a:buSzPts val="1400"/>
              <a:buFont typeface="Hepta Slab Medium"/>
              <a:buNone/>
              <a:defRPr>
                <a:solidFill>
                  <a:schemeClr val="accent3"/>
                </a:solidFill>
                <a:latin typeface="Hepta Slab Medium"/>
                <a:ea typeface="Hepta Slab Medium"/>
                <a:cs typeface="Hepta Slab Medium"/>
                <a:sym typeface="Hepta Slab Medium"/>
              </a:defRPr>
            </a:lvl3pPr>
            <a:lvl4pPr lvl="3">
              <a:spcBef>
                <a:spcPts val="0"/>
              </a:spcBef>
              <a:spcAft>
                <a:spcPts val="0"/>
              </a:spcAft>
              <a:buClr>
                <a:schemeClr val="accent3"/>
              </a:buClr>
              <a:buSzPts val="1400"/>
              <a:buFont typeface="Hepta Slab Medium"/>
              <a:buNone/>
              <a:defRPr>
                <a:solidFill>
                  <a:schemeClr val="accent3"/>
                </a:solidFill>
                <a:latin typeface="Hepta Slab Medium"/>
                <a:ea typeface="Hepta Slab Medium"/>
                <a:cs typeface="Hepta Slab Medium"/>
                <a:sym typeface="Hepta Slab Medium"/>
              </a:defRPr>
            </a:lvl4pPr>
            <a:lvl5pPr lvl="4">
              <a:spcBef>
                <a:spcPts val="0"/>
              </a:spcBef>
              <a:spcAft>
                <a:spcPts val="0"/>
              </a:spcAft>
              <a:buClr>
                <a:schemeClr val="accent3"/>
              </a:buClr>
              <a:buSzPts val="1400"/>
              <a:buFont typeface="Hepta Slab Medium"/>
              <a:buNone/>
              <a:defRPr>
                <a:solidFill>
                  <a:schemeClr val="accent3"/>
                </a:solidFill>
                <a:latin typeface="Hepta Slab Medium"/>
                <a:ea typeface="Hepta Slab Medium"/>
                <a:cs typeface="Hepta Slab Medium"/>
                <a:sym typeface="Hepta Slab Medium"/>
              </a:defRPr>
            </a:lvl5pPr>
            <a:lvl6pPr lvl="5">
              <a:spcBef>
                <a:spcPts val="0"/>
              </a:spcBef>
              <a:spcAft>
                <a:spcPts val="0"/>
              </a:spcAft>
              <a:buClr>
                <a:schemeClr val="accent3"/>
              </a:buClr>
              <a:buSzPts val="1400"/>
              <a:buFont typeface="Hepta Slab Medium"/>
              <a:buNone/>
              <a:defRPr>
                <a:solidFill>
                  <a:schemeClr val="accent3"/>
                </a:solidFill>
                <a:latin typeface="Hepta Slab Medium"/>
                <a:ea typeface="Hepta Slab Medium"/>
                <a:cs typeface="Hepta Slab Medium"/>
                <a:sym typeface="Hepta Slab Medium"/>
              </a:defRPr>
            </a:lvl6pPr>
            <a:lvl7pPr lvl="6">
              <a:spcBef>
                <a:spcPts val="0"/>
              </a:spcBef>
              <a:spcAft>
                <a:spcPts val="0"/>
              </a:spcAft>
              <a:buClr>
                <a:schemeClr val="accent3"/>
              </a:buClr>
              <a:buSzPts val="1400"/>
              <a:buFont typeface="Hepta Slab Medium"/>
              <a:buNone/>
              <a:defRPr>
                <a:solidFill>
                  <a:schemeClr val="accent3"/>
                </a:solidFill>
                <a:latin typeface="Hepta Slab Medium"/>
                <a:ea typeface="Hepta Slab Medium"/>
                <a:cs typeface="Hepta Slab Medium"/>
                <a:sym typeface="Hepta Slab Medium"/>
              </a:defRPr>
            </a:lvl7pPr>
            <a:lvl8pPr lvl="7">
              <a:spcBef>
                <a:spcPts val="0"/>
              </a:spcBef>
              <a:spcAft>
                <a:spcPts val="0"/>
              </a:spcAft>
              <a:buClr>
                <a:schemeClr val="accent3"/>
              </a:buClr>
              <a:buSzPts val="1400"/>
              <a:buFont typeface="Hepta Slab Medium"/>
              <a:buNone/>
              <a:defRPr>
                <a:solidFill>
                  <a:schemeClr val="accent3"/>
                </a:solidFill>
                <a:latin typeface="Hepta Slab Medium"/>
                <a:ea typeface="Hepta Slab Medium"/>
                <a:cs typeface="Hepta Slab Medium"/>
                <a:sym typeface="Hepta Slab Medium"/>
              </a:defRPr>
            </a:lvl8pPr>
            <a:lvl9pPr lvl="8">
              <a:spcBef>
                <a:spcPts val="0"/>
              </a:spcBef>
              <a:spcAft>
                <a:spcPts val="0"/>
              </a:spcAft>
              <a:buClr>
                <a:schemeClr val="accent3"/>
              </a:buClr>
              <a:buSzPts val="1400"/>
              <a:buFont typeface="Hepta Slab Medium"/>
              <a:buNone/>
              <a:defRPr>
                <a:solidFill>
                  <a:schemeClr val="accent3"/>
                </a:solidFill>
                <a:latin typeface="Hepta Slab Medium"/>
                <a:ea typeface="Hepta Slab Medium"/>
                <a:cs typeface="Hepta Slab Medium"/>
                <a:sym typeface="Hepta Slab Medium"/>
              </a:defRPr>
            </a:lvl9pPr>
          </a:lstStyle>
          <a:p/>
        </p:txBody>
      </p:sp>
      <p:sp>
        <p:nvSpPr>
          <p:cNvPr id="193" name="Google Shape;193;p29"/>
          <p:cNvSpPr txBox="1"/>
          <p:nvPr>
            <p:ph idx="12" type="sldNum"/>
          </p:nvPr>
        </p:nvSpPr>
        <p:spPr>
          <a:xfrm>
            <a:off x="8490529" y="250829"/>
            <a:ext cx="348900" cy="178200"/>
          </a:xfrm>
          <a:prstGeom prst="rect">
            <a:avLst/>
          </a:prstGeom>
        </p:spPr>
        <p:txBody>
          <a:bodyPr anchorCtr="0" anchor="t" bIns="91425" lIns="91425" spcFirstLastPara="1" rIns="91425" wrap="square" tIns="91425">
            <a:noAutofit/>
          </a:bodyPr>
          <a:lstStyle>
            <a:lvl1pPr lvl="0" rtl="0">
              <a:buNone/>
              <a:defRPr sz="1100">
                <a:solidFill>
                  <a:schemeClr val="accent3"/>
                </a:solidFill>
              </a:defRPr>
            </a:lvl1pPr>
            <a:lvl2pPr lvl="1" rtl="0">
              <a:buNone/>
              <a:defRPr sz="1100">
                <a:solidFill>
                  <a:schemeClr val="accent3"/>
                </a:solidFill>
              </a:defRPr>
            </a:lvl2pPr>
            <a:lvl3pPr lvl="2" rtl="0">
              <a:buNone/>
              <a:defRPr sz="1100">
                <a:solidFill>
                  <a:schemeClr val="accent3"/>
                </a:solidFill>
              </a:defRPr>
            </a:lvl3pPr>
            <a:lvl4pPr lvl="3" rtl="0">
              <a:buNone/>
              <a:defRPr sz="1100">
                <a:solidFill>
                  <a:schemeClr val="accent3"/>
                </a:solidFill>
              </a:defRPr>
            </a:lvl4pPr>
            <a:lvl5pPr lvl="4" rtl="0">
              <a:buNone/>
              <a:defRPr sz="1100">
                <a:solidFill>
                  <a:schemeClr val="accent3"/>
                </a:solidFill>
              </a:defRPr>
            </a:lvl5pPr>
            <a:lvl6pPr lvl="5" rtl="0">
              <a:buNone/>
              <a:defRPr sz="1100">
                <a:solidFill>
                  <a:schemeClr val="accent3"/>
                </a:solidFill>
              </a:defRPr>
            </a:lvl6pPr>
            <a:lvl7pPr lvl="6" rtl="0">
              <a:buNone/>
              <a:defRPr sz="1100">
                <a:solidFill>
                  <a:schemeClr val="accent3"/>
                </a:solidFill>
              </a:defRPr>
            </a:lvl7pPr>
            <a:lvl8pPr lvl="7" rtl="0">
              <a:buNone/>
              <a:defRPr sz="1100">
                <a:solidFill>
                  <a:schemeClr val="accent3"/>
                </a:solidFill>
              </a:defRPr>
            </a:lvl8pPr>
            <a:lvl9pPr lvl="8" rtl="0">
              <a:buNone/>
              <a:defRPr sz="1100">
                <a:solidFill>
                  <a:schemeClr val="accent3"/>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rket Trends + Data">
  <p:cSld name="MAIN_POINT">
    <p:bg>
      <p:bgPr>
        <a:solidFill>
          <a:schemeClr val="dk1"/>
        </a:solidFill>
      </p:bgPr>
    </p:bg>
    <p:spTree>
      <p:nvGrpSpPr>
        <p:cNvPr id="194" name="Shape 194"/>
        <p:cNvGrpSpPr/>
        <p:nvPr/>
      </p:nvGrpSpPr>
      <p:grpSpPr>
        <a:xfrm>
          <a:off x="0" y="0"/>
          <a:ext cx="0" cy="0"/>
          <a:chOff x="0" y="0"/>
          <a:chExt cx="0" cy="0"/>
        </a:xfrm>
      </p:grpSpPr>
      <p:sp>
        <p:nvSpPr>
          <p:cNvPr id="195" name="Google Shape;195;p30"/>
          <p:cNvSpPr txBox="1"/>
          <p:nvPr>
            <p:ph idx="1" type="subTitle"/>
          </p:nvPr>
        </p:nvSpPr>
        <p:spPr>
          <a:xfrm>
            <a:off x="690250" y="415625"/>
            <a:ext cx="1261800" cy="270300"/>
          </a:xfrm>
          <a:prstGeom prst="rect">
            <a:avLst/>
          </a:prstGeom>
        </p:spPr>
        <p:txBody>
          <a:bodyPr anchorCtr="0" anchor="t" bIns="91425" lIns="91425" spcFirstLastPara="1" rIns="91425" wrap="square" tIns="91425">
            <a:noAutofit/>
          </a:bodyPr>
          <a:lstStyle>
            <a:lvl1pPr lvl="0">
              <a:spcBef>
                <a:spcPts val="0"/>
              </a:spcBef>
              <a:spcAft>
                <a:spcPts val="0"/>
              </a:spcAft>
              <a:buSzPts val="1400"/>
              <a:buNone/>
              <a:defRPr>
                <a:latin typeface="Barlow Light"/>
                <a:ea typeface="Barlow Light"/>
                <a:cs typeface="Barlow Light"/>
                <a:sym typeface="Barlow Light"/>
              </a:defRPr>
            </a:lvl1pPr>
            <a:lvl2pPr lvl="1">
              <a:spcBef>
                <a:spcPts val="0"/>
              </a:spcBef>
              <a:spcAft>
                <a:spcPts val="0"/>
              </a:spcAft>
              <a:buSzPts val="1400"/>
              <a:buNone/>
              <a:defRPr>
                <a:latin typeface="Barlow Light"/>
                <a:ea typeface="Barlow Light"/>
                <a:cs typeface="Barlow Light"/>
                <a:sym typeface="Barlow Light"/>
              </a:defRPr>
            </a:lvl2pPr>
            <a:lvl3pPr lvl="2">
              <a:spcBef>
                <a:spcPts val="0"/>
              </a:spcBef>
              <a:spcAft>
                <a:spcPts val="0"/>
              </a:spcAft>
              <a:buSzPts val="1400"/>
              <a:buNone/>
              <a:defRPr>
                <a:latin typeface="Barlow Light"/>
                <a:ea typeface="Barlow Light"/>
                <a:cs typeface="Barlow Light"/>
                <a:sym typeface="Barlow Light"/>
              </a:defRPr>
            </a:lvl3pPr>
            <a:lvl4pPr lvl="3">
              <a:spcBef>
                <a:spcPts val="0"/>
              </a:spcBef>
              <a:spcAft>
                <a:spcPts val="0"/>
              </a:spcAft>
              <a:buSzPts val="1400"/>
              <a:buNone/>
              <a:defRPr>
                <a:latin typeface="Barlow Light"/>
                <a:ea typeface="Barlow Light"/>
                <a:cs typeface="Barlow Light"/>
                <a:sym typeface="Barlow Light"/>
              </a:defRPr>
            </a:lvl4pPr>
            <a:lvl5pPr lvl="4">
              <a:spcBef>
                <a:spcPts val="0"/>
              </a:spcBef>
              <a:spcAft>
                <a:spcPts val="0"/>
              </a:spcAft>
              <a:buSzPts val="1400"/>
              <a:buNone/>
              <a:defRPr>
                <a:latin typeface="Barlow Light"/>
                <a:ea typeface="Barlow Light"/>
                <a:cs typeface="Barlow Light"/>
                <a:sym typeface="Barlow Light"/>
              </a:defRPr>
            </a:lvl5pPr>
            <a:lvl6pPr lvl="5">
              <a:spcBef>
                <a:spcPts val="0"/>
              </a:spcBef>
              <a:spcAft>
                <a:spcPts val="0"/>
              </a:spcAft>
              <a:buSzPts val="1400"/>
              <a:buNone/>
              <a:defRPr>
                <a:latin typeface="Barlow Light"/>
                <a:ea typeface="Barlow Light"/>
                <a:cs typeface="Barlow Light"/>
                <a:sym typeface="Barlow Light"/>
              </a:defRPr>
            </a:lvl6pPr>
            <a:lvl7pPr lvl="6">
              <a:spcBef>
                <a:spcPts val="0"/>
              </a:spcBef>
              <a:spcAft>
                <a:spcPts val="0"/>
              </a:spcAft>
              <a:buSzPts val="1400"/>
              <a:buNone/>
              <a:defRPr>
                <a:latin typeface="Barlow Light"/>
                <a:ea typeface="Barlow Light"/>
                <a:cs typeface="Barlow Light"/>
                <a:sym typeface="Barlow Light"/>
              </a:defRPr>
            </a:lvl7pPr>
            <a:lvl8pPr lvl="7">
              <a:spcBef>
                <a:spcPts val="0"/>
              </a:spcBef>
              <a:spcAft>
                <a:spcPts val="0"/>
              </a:spcAft>
              <a:buSzPts val="1400"/>
              <a:buNone/>
              <a:defRPr>
                <a:latin typeface="Barlow Light"/>
                <a:ea typeface="Barlow Light"/>
                <a:cs typeface="Barlow Light"/>
                <a:sym typeface="Barlow Light"/>
              </a:defRPr>
            </a:lvl8pPr>
            <a:lvl9pPr lvl="8">
              <a:spcBef>
                <a:spcPts val="0"/>
              </a:spcBef>
              <a:spcAft>
                <a:spcPts val="0"/>
              </a:spcAft>
              <a:buSzPts val="1400"/>
              <a:buNone/>
              <a:defRPr>
                <a:latin typeface="Barlow Light"/>
                <a:ea typeface="Barlow Light"/>
                <a:cs typeface="Barlow Light"/>
                <a:sym typeface="Barlow Light"/>
              </a:defRPr>
            </a:lvl9pPr>
          </a:lstStyle>
          <a:p/>
        </p:txBody>
      </p:sp>
      <p:sp>
        <p:nvSpPr>
          <p:cNvPr id="196" name="Google Shape;196;p30"/>
          <p:cNvSpPr txBox="1"/>
          <p:nvPr>
            <p:ph idx="2" type="subTitle"/>
          </p:nvPr>
        </p:nvSpPr>
        <p:spPr>
          <a:xfrm>
            <a:off x="480420" y="290626"/>
            <a:ext cx="3592200" cy="337200"/>
          </a:xfrm>
          <a:prstGeom prst="rect">
            <a:avLst/>
          </a:prstGeom>
        </p:spPr>
        <p:txBody>
          <a:bodyPr anchorCtr="0" anchor="t" bIns="91425" lIns="91425" spcFirstLastPara="1" rIns="91425" wrap="square" tIns="91425">
            <a:noAutofit/>
          </a:bodyPr>
          <a:lstStyle>
            <a:lvl1pPr lvl="0">
              <a:spcBef>
                <a:spcPts val="0"/>
              </a:spcBef>
              <a:spcAft>
                <a:spcPts val="0"/>
              </a:spcAft>
              <a:buClr>
                <a:schemeClr val="accent3"/>
              </a:buClr>
              <a:buSzPts val="1400"/>
              <a:buFont typeface="Hepta Slab Medium"/>
              <a:buNone/>
              <a:defRPr>
                <a:solidFill>
                  <a:schemeClr val="accent3"/>
                </a:solidFill>
                <a:latin typeface="Hepta Slab Medium"/>
                <a:ea typeface="Hepta Slab Medium"/>
                <a:cs typeface="Hepta Slab Medium"/>
                <a:sym typeface="Hepta Slab Medium"/>
              </a:defRPr>
            </a:lvl1pPr>
            <a:lvl2pPr lvl="1">
              <a:spcBef>
                <a:spcPts val="0"/>
              </a:spcBef>
              <a:spcAft>
                <a:spcPts val="0"/>
              </a:spcAft>
              <a:buSzPts val="1400"/>
              <a:buNone/>
              <a:defRPr>
                <a:latin typeface="Hepta Slab Light"/>
                <a:ea typeface="Hepta Slab Light"/>
                <a:cs typeface="Hepta Slab Light"/>
                <a:sym typeface="Hepta Slab Light"/>
              </a:defRPr>
            </a:lvl2pPr>
            <a:lvl3pPr lvl="2">
              <a:spcBef>
                <a:spcPts val="0"/>
              </a:spcBef>
              <a:spcAft>
                <a:spcPts val="0"/>
              </a:spcAft>
              <a:buSzPts val="1400"/>
              <a:buNone/>
              <a:defRPr>
                <a:latin typeface="Hepta Slab Light"/>
                <a:ea typeface="Hepta Slab Light"/>
                <a:cs typeface="Hepta Slab Light"/>
                <a:sym typeface="Hepta Slab Light"/>
              </a:defRPr>
            </a:lvl3pPr>
            <a:lvl4pPr lvl="3">
              <a:spcBef>
                <a:spcPts val="0"/>
              </a:spcBef>
              <a:spcAft>
                <a:spcPts val="0"/>
              </a:spcAft>
              <a:buSzPts val="1400"/>
              <a:buNone/>
              <a:defRPr>
                <a:latin typeface="Hepta Slab Light"/>
                <a:ea typeface="Hepta Slab Light"/>
                <a:cs typeface="Hepta Slab Light"/>
                <a:sym typeface="Hepta Slab Light"/>
              </a:defRPr>
            </a:lvl4pPr>
            <a:lvl5pPr lvl="4">
              <a:spcBef>
                <a:spcPts val="0"/>
              </a:spcBef>
              <a:spcAft>
                <a:spcPts val="0"/>
              </a:spcAft>
              <a:buSzPts val="1400"/>
              <a:buNone/>
              <a:defRPr>
                <a:latin typeface="Hepta Slab Light"/>
                <a:ea typeface="Hepta Slab Light"/>
                <a:cs typeface="Hepta Slab Light"/>
                <a:sym typeface="Hepta Slab Light"/>
              </a:defRPr>
            </a:lvl5pPr>
            <a:lvl6pPr lvl="5">
              <a:spcBef>
                <a:spcPts val="0"/>
              </a:spcBef>
              <a:spcAft>
                <a:spcPts val="0"/>
              </a:spcAft>
              <a:buSzPts val="1400"/>
              <a:buNone/>
              <a:defRPr>
                <a:latin typeface="Hepta Slab Light"/>
                <a:ea typeface="Hepta Slab Light"/>
                <a:cs typeface="Hepta Slab Light"/>
                <a:sym typeface="Hepta Slab Light"/>
              </a:defRPr>
            </a:lvl6pPr>
            <a:lvl7pPr lvl="6">
              <a:spcBef>
                <a:spcPts val="0"/>
              </a:spcBef>
              <a:spcAft>
                <a:spcPts val="0"/>
              </a:spcAft>
              <a:buSzPts val="1400"/>
              <a:buNone/>
              <a:defRPr>
                <a:latin typeface="Hepta Slab Light"/>
                <a:ea typeface="Hepta Slab Light"/>
                <a:cs typeface="Hepta Slab Light"/>
                <a:sym typeface="Hepta Slab Light"/>
              </a:defRPr>
            </a:lvl7pPr>
            <a:lvl8pPr lvl="7">
              <a:spcBef>
                <a:spcPts val="0"/>
              </a:spcBef>
              <a:spcAft>
                <a:spcPts val="0"/>
              </a:spcAft>
              <a:buSzPts val="1400"/>
              <a:buNone/>
              <a:defRPr>
                <a:latin typeface="Hepta Slab Light"/>
                <a:ea typeface="Hepta Slab Light"/>
                <a:cs typeface="Hepta Slab Light"/>
                <a:sym typeface="Hepta Slab Light"/>
              </a:defRPr>
            </a:lvl8pPr>
            <a:lvl9pPr lvl="8">
              <a:spcBef>
                <a:spcPts val="0"/>
              </a:spcBef>
              <a:spcAft>
                <a:spcPts val="0"/>
              </a:spcAft>
              <a:buSzPts val="1400"/>
              <a:buNone/>
              <a:defRPr>
                <a:latin typeface="Hepta Slab Light"/>
                <a:ea typeface="Hepta Slab Light"/>
                <a:cs typeface="Hepta Slab Light"/>
                <a:sym typeface="Hepta Slab Light"/>
              </a:defRPr>
            </a:lvl9pPr>
          </a:lstStyle>
          <a:p/>
        </p:txBody>
      </p:sp>
      <p:sp>
        <p:nvSpPr>
          <p:cNvPr id="197" name="Google Shape;197;p30"/>
          <p:cNvSpPr txBox="1"/>
          <p:nvPr>
            <p:ph idx="3" type="body"/>
          </p:nvPr>
        </p:nvSpPr>
        <p:spPr>
          <a:xfrm>
            <a:off x="480425" y="534275"/>
            <a:ext cx="4878300" cy="1917600"/>
          </a:xfrm>
          <a:prstGeom prst="rect">
            <a:avLst/>
          </a:prstGeom>
        </p:spPr>
        <p:txBody>
          <a:bodyPr anchorCtr="0" anchor="t" bIns="91425" lIns="91425" spcFirstLastPara="1" rIns="91425" wrap="square" tIns="91425">
            <a:noAutofit/>
          </a:bodyPr>
          <a:lstStyle>
            <a:lvl1pPr indent="-298450" lvl="0" marL="4572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1pPr>
            <a:lvl2pPr indent="-298450" lvl="1" marL="9144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2pPr>
            <a:lvl3pPr indent="-298450" lvl="2" marL="13716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3pPr>
            <a:lvl4pPr indent="-298450" lvl="3" marL="18288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4pPr>
            <a:lvl5pPr indent="-298450" lvl="4" marL="2286000">
              <a:spcBef>
                <a:spcPts val="0"/>
              </a:spcBef>
              <a:spcAft>
                <a:spcPts val="0"/>
              </a:spcAft>
              <a:buClr>
                <a:schemeClr val="lt1"/>
              </a:buClr>
              <a:buSzPts val="1100"/>
              <a:buFont typeface="Barlow"/>
              <a:buChar char="○"/>
              <a:defRPr>
                <a:solidFill>
                  <a:schemeClr val="lt1"/>
                </a:solidFill>
                <a:latin typeface="Barlow"/>
                <a:ea typeface="Barlow"/>
                <a:cs typeface="Barlow"/>
                <a:sym typeface="Barlow"/>
              </a:defRPr>
            </a:lvl5pPr>
            <a:lvl6pPr indent="-298450" lvl="5" marL="27432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6pPr>
            <a:lvl7pPr indent="-298450" lvl="6" marL="32004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7pPr>
            <a:lvl8pPr indent="-298450" lvl="7" marL="36576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8pPr>
            <a:lvl9pPr indent="-298450" lvl="8" marL="41148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9pPr>
          </a:lstStyle>
          <a:p/>
        </p:txBody>
      </p:sp>
      <p:sp>
        <p:nvSpPr>
          <p:cNvPr id="198" name="Google Shape;198;p30"/>
          <p:cNvSpPr txBox="1"/>
          <p:nvPr>
            <p:ph idx="12" type="sldNum"/>
          </p:nvPr>
        </p:nvSpPr>
        <p:spPr>
          <a:xfrm>
            <a:off x="8490529" y="250829"/>
            <a:ext cx="348900" cy="178200"/>
          </a:xfrm>
          <a:prstGeom prst="rect">
            <a:avLst/>
          </a:prstGeom>
        </p:spPr>
        <p:txBody>
          <a:bodyPr anchorCtr="0" anchor="t" bIns="91425" lIns="91425" spcFirstLastPara="1" rIns="91425" wrap="square" tIns="91425">
            <a:noAutofit/>
          </a:bodyPr>
          <a:lstStyle>
            <a:lvl1pPr lvl="0" rtl="0">
              <a:buNone/>
              <a:defRPr sz="1100">
                <a:solidFill>
                  <a:schemeClr val="accent3"/>
                </a:solidFill>
                <a:latin typeface="Barlow"/>
                <a:ea typeface="Barlow"/>
                <a:cs typeface="Barlow"/>
                <a:sym typeface="Barlow"/>
              </a:defRPr>
            </a:lvl1pPr>
            <a:lvl2pPr lvl="1" rtl="0">
              <a:buNone/>
              <a:defRPr sz="1100">
                <a:solidFill>
                  <a:schemeClr val="accent3"/>
                </a:solidFill>
                <a:latin typeface="Barlow"/>
                <a:ea typeface="Barlow"/>
                <a:cs typeface="Barlow"/>
                <a:sym typeface="Barlow"/>
              </a:defRPr>
            </a:lvl2pPr>
            <a:lvl3pPr lvl="2" rtl="0">
              <a:buNone/>
              <a:defRPr sz="1100">
                <a:solidFill>
                  <a:schemeClr val="accent3"/>
                </a:solidFill>
                <a:latin typeface="Barlow"/>
                <a:ea typeface="Barlow"/>
                <a:cs typeface="Barlow"/>
                <a:sym typeface="Barlow"/>
              </a:defRPr>
            </a:lvl3pPr>
            <a:lvl4pPr lvl="3" rtl="0">
              <a:buNone/>
              <a:defRPr sz="1100">
                <a:solidFill>
                  <a:schemeClr val="accent3"/>
                </a:solidFill>
                <a:latin typeface="Barlow"/>
                <a:ea typeface="Barlow"/>
                <a:cs typeface="Barlow"/>
                <a:sym typeface="Barlow"/>
              </a:defRPr>
            </a:lvl4pPr>
            <a:lvl5pPr lvl="4" rtl="0">
              <a:buNone/>
              <a:defRPr sz="1100">
                <a:solidFill>
                  <a:schemeClr val="accent3"/>
                </a:solidFill>
                <a:latin typeface="Barlow"/>
                <a:ea typeface="Barlow"/>
                <a:cs typeface="Barlow"/>
                <a:sym typeface="Barlow"/>
              </a:defRPr>
            </a:lvl5pPr>
            <a:lvl6pPr lvl="5" rtl="0">
              <a:buNone/>
              <a:defRPr sz="1100">
                <a:solidFill>
                  <a:schemeClr val="accent3"/>
                </a:solidFill>
                <a:latin typeface="Barlow"/>
                <a:ea typeface="Barlow"/>
                <a:cs typeface="Barlow"/>
                <a:sym typeface="Barlow"/>
              </a:defRPr>
            </a:lvl6pPr>
            <a:lvl7pPr lvl="6" rtl="0">
              <a:buNone/>
              <a:defRPr sz="1100">
                <a:solidFill>
                  <a:schemeClr val="accent3"/>
                </a:solidFill>
                <a:latin typeface="Barlow"/>
                <a:ea typeface="Barlow"/>
                <a:cs typeface="Barlow"/>
                <a:sym typeface="Barlow"/>
              </a:defRPr>
            </a:lvl7pPr>
            <a:lvl8pPr lvl="7" rtl="0">
              <a:buNone/>
              <a:defRPr sz="1100">
                <a:solidFill>
                  <a:schemeClr val="accent3"/>
                </a:solidFill>
                <a:latin typeface="Barlow"/>
                <a:ea typeface="Barlow"/>
                <a:cs typeface="Barlow"/>
                <a:sym typeface="Barlow"/>
              </a:defRPr>
            </a:lvl8pPr>
            <a:lvl9pPr lvl="8" rtl="0">
              <a:buNone/>
              <a:defRPr sz="1100">
                <a:solidFill>
                  <a:schemeClr val="accent3"/>
                </a:solidFill>
                <a:latin typeface="Barlow"/>
                <a:ea typeface="Barlow"/>
                <a:cs typeface="Barlow"/>
                <a:sym typeface="Barlow"/>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extLst>
    <p:ext uri="{DCECCB84-F9BA-43D5-87BE-67443E8EF086}">
      <p15:sldGuideLst>
        <p15:guide id="1" pos="360">
          <p15:clr>
            <a:srgbClr val="E46962"/>
          </p15:clr>
        </p15:guide>
        <p15:guide id="2" orient="horz" pos="347">
          <p15:clr>
            <a:srgbClr val="E46962"/>
          </p15:clr>
        </p15:guide>
      </p15:sldGuideLst>
    </p:ext>
  </p:extLst>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p:cSld name="TITLE_AND_BODY_1">
    <p:spTree>
      <p:nvGrpSpPr>
        <p:cNvPr id="16" name="Shape 16"/>
        <p:cNvGrpSpPr/>
        <p:nvPr/>
      </p:nvGrpSpPr>
      <p:grpSpPr>
        <a:xfrm>
          <a:off x="0" y="0"/>
          <a:ext cx="0" cy="0"/>
          <a:chOff x="0" y="0"/>
          <a:chExt cx="0" cy="0"/>
        </a:xfrm>
      </p:grpSpPr>
      <p:sp>
        <p:nvSpPr>
          <p:cNvPr id="17" name="Google Shape;17;p4"/>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lvl1pPr lvl="0">
              <a:spcBef>
                <a:spcPts val="0"/>
              </a:spcBef>
              <a:spcAft>
                <a:spcPts val="0"/>
              </a:spcAft>
              <a:buSzPts val="36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8" name="Google Shape;18;p4"/>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lvl1pPr indent="-323850" lvl="0" marL="457200">
              <a:spcBef>
                <a:spcPts val="0"/>
              </a:spcBef>
              <a:spcAft>
                <a:spcPts val="0"/>
              </a:spcAft>
              <a:buSzPts val="1500"/>
              <a:buChar char="●"/>
              <a:defRPr/>
            </a:lvl1pPr>
            <a:lvl2pPr indent="-317500" lvl="1" marL="914400">
              <a:spcBef>
                <a:spcPts val="0"/>
              </a:spcBef>
              <a:spcAft>
                <a:spcPts val="0"/>
              </a:spcAft>
              <a:buSzPts val="1400"/>
              <a:buChar char="○"/>
              <a:defRPr/>
            </a:lvl2pPr>
            <a:lvl3pPr indent="-311150" lvl="2" marL="1371600">
              <a:spcBef>
                <a:spcPts val="0"/>
              </a:spcBef>
              <a:spcAft>
                <a:spcPts val="0"/>
              </a:spcAft>
              <a:buSzPts val="1300"/>
              <a:buChar char="■"/>
              <a:defRPr/>
            </a:lvl3pPr>
            <a:lvl4pPr indent="-304800" lvl="3" marL="1828800">
              <a:spcBef>
                <a:spcPts val="0"/>
              </a:spcBef>
              <a:spcAft>
                <a:spcPts val="0"/>
              </a:spcAft>
              <a:buSzPts val="1200"/>
              <a:buChar char="●"/>
              <a:defRPr/>
            </a:lvl4pPr>
            <a:lvl5pPr indent="-298450" lvl="4" marL="2286000">
              <a:spcBef>
                <a:spcPts val="0"/>
              </a:spcBef>
              <a:spcAft>
                <a:spcPts val="0"/>
              </a:spcAft>
              <a:buSzPts val="1100"/>
              <a:buChar char="○"/>
              <a:defRPr/>
            </a:lvl5pPr>
            <a:lvl6pPr indent="-292100" lvl="5" marL="2743200">
              <a:spcBef>
                <a:spcPts val="0"/>
              </a:spcBef>
              <a:spcAft>
                <a:spcPts val="0"/>
              </a:spcAft>
              <a:buSzPts val="1000"/>
              <a:buChar char="■"/>
              <a:defRPr/>
            </a:lvl6pPr>
            <a:lvl7pPr indent="-285750" lvl="6" marL="3200400">
              <a:spcBef>
                <a:spcPts val="0"/>
              </a:spcBef>
              <a:spcAft>
                <a:spcPts val="0"/>
              </a:spcAft>
              <a:buSzPts val="900"/>
              <a:buChar char="●"/>
              <a:defRPr/>
            </a:lvl7pPr>
            <a:lvl8pPr indent="-279400" lvl="7" marL="3657600">
              <a:spcBef>
                <a:spcPts val="0"/>
              </a:spcBef>
              <a:spcAft>
                <a:spcPts val="0"/>
              </a:spcAft>
              <a:buSzPts val="800"/>
              <a:buChar char="○"/>
              <a:defRPr/>
            </a:lvl8pPr>
            <a:lvl9pPr indent="-273050" lvl="8" marL="4114800">
              <a:spcBef>
                <a:spcPts val="0"/>
              </a:spcBef>
              <a:spcAft>
                <a:spcPts val="0"/>
              </a:spcAft>
              <a:buSzPts val="700"/>
              <a:buChar char="■"/>
              <a:defRPr/>
            </a:lvl9pPr>
          </a:lstStyle>
          <a:p/>
        </p:txBody>
      </p:sp>
      <p:sp>
        <p:nvSpPr>
          <p:cNvPr id="19" name="Google Shape;19;p4"/>
          <p:cNvSpPr txBox="1"/>
          <p:nvPr>
            <p:ph idx="12" type="sldNum"/>
          </p:nvPr>
        </p:nvSpPr>
        <p:spPr>
          <a:xfrm>
            <a:off x="8472458" y="4663217"/>
            <a:ext cx="548700" cy="393600"/>
          </a:xfrm>
          <a:prstGeom prst="rect">
            <a:avLst/>
          </a:prstGeom>
        </p:spPr>
        <p:txBody>
          <a:bodyPr anchorCtr="0" anchor="t"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WOT Analysis">
  <p:cSld name="CUSTOM_14">
    <p:bg>
      <p:bgPr>
        <a:solidFill>
          <a:schemeClr val="dk1"/>
        </a:solidFill>
      </p:bgPr>
    </p:bg>
    <p:spTree>
      <p:nvGrpSpPr>
        <p:cNvPr id="199" name="Shape 199"/>
        <p:cNvGrpSpPr/>
        <p:nvPr/>
      </p:nvGrpSpPr>
      <p:grpSpPr>
        <a:xfrm>
          <a:off x="0" y="0"/>
          <a:ext cx="0" cy="0"/>
          <a:chOff x="0" y="0"/>
          <a:chExt cx="0" cy="0"/>
        </a:xfrm>
      </p:grpSpPr>
      <p:sp>
        <p:nvSpPr>
          <p:cNvPr id="200" name="Google Shape;200;p31"/>
          <p:cNvSpPr txBox="1"/>
          <p:nvPr>
            <p:ph type="title"/>
          </p:nvPr>
        </p:nvSpPr>
        <p:spPr>
          <a:xfrm>
            <a:off x="723861" y="1584738"/>
            <a:ext cx="2670600" cy="315300"/>
          </a:xfrm>
          <a:prstGeom prst="rect">
            <a:avLst/>
          </a:prstGeom>
        </p:spPr>
        <p:txBody>
          <a:bodyPr anchorCtr="0" anchor="t" bIns="91425" lIns="91425" spcFirstLastPara="1" rIns="91425" wrap="square" tIns="91425">
            <a:noAutofit/>
          </a:bodyPr>
          <a:lstStyle>
            <a:lvl1pPr lvl="0">
              <a:spcBef>
                <a:spcPts val="0"/>
              </a:spcBef>
              <a:spcAft>
                <a:spcPts val="0"/>
              </a:spcAft>
              <a:buClr>
                <a:schemeClr val="lt1"/>
              </a:buClr>
              <a:buSzPts val="1500"/>
              <a:buFont typeface="Barlow Medium"/>
              <a:buNone/>
              <a:defRPr sz="1500">
                <a:solidFill>
                  <a:schemeClr val="lt1"/>
                </a:solidFill>
                <a:latin typeface="Barlow Medium"/>
                <a:ea typeface="Barlow Medium"/>
                <a:cs typeface="Barlow Medium"/>
                <a:sym typeface="Barlow Medium"/>
              </a:defRPr>
            </a:lvl1pPr>
            <a:lvl2pPr lvl="1">
              <a:spcBef>
                <a:spcPts val="0"/>
              </a:spcBef>
              <a:spcAft>
                <a:spcPts val="0"/>
              </a:spcAft>
              <a:buClr>
                <a:schemeClr val="lt1"/>
              </a:buClr>
              <a:buSzPts val="1500"/>
              <a:buFont typeface="Barlow Medium"/>
              <a:buNone/>
              <a:defRPr sz="1500">
                <a:solidFill>
                  <a:schemeClr val="lt1"/>
                </a:solidFill>
                <a:latin typeface="Barlow Medium"/>
                <a:ea typeface="Barlow Medium"/>
                <a:cs typeface="Barlow Medium"/>
                <a:sym typeface="Barlow Medium"/>
              </a:defRPr>
            </a:lvl2pPr>
            <a:lvl3pPr lvl="2">
              <a:spcBef>
                <a:spcPts val="0"/>
              </a:spcBef>
              <a:spcAft>
                <a:spcPts val="0"/>
              </a:spcAft>
              <a:buClr>
                <a:schemeClr val="lt1"/>
              </a:buClr>
              <a:buSzPts val="1500"/>
              <a:buFont typeface="Barlow Medium"/>
              <a:buNone/>
              <a:defRPr sz="1500">
                <a:solidFill>
                  <a:schemeClr val="lt1"/>
                </a:solidFill>
                <a:latin typeface="Barlow Medium"/>
                <a:ea typeface="Barlow Medium"/>
                <a:cs typeface="Barlow Medium"/>
                <a:sym typeface="Barlow Medium"/>
              </a:defRPr>
            </a:lvl3pPr>
            <a:lvl4pPr lvl="3">
              <a:spcBef>
                <a:spcPts val="0"/>
              </a:spcBef>
              <a:spcAft>
                <a:spcPts val="0"/>
              </a:spcAft>
              <a:buClr>
                <a:schemeClr val="lt1"/>
              </a:buClr>
              <a:buSzPts val="1500"/>
              <a:buFont typeface="Barlow Medium"/>
              <a:buNone/>
              <a:defRPr sz="1500">
                <a:solidFill>
                  <a:schemeClr val="lt1"/>
                </a:solidFill>
                <a:latin typeface="Barlow Medium"/>
                <a:ea typeface="Barlow Medium"/>
                <a:cs typeface="Barlow Medium"/>
                <a:sym typeface="Barlow Medium"/>
              </a:defRPr>
            </a:lvl4pPr>
            <a:lvl5pPr lvl="4">
              <a:spcBef>
                <a:spcPts val="0"/>
              </a:spcBef>
              <a:spcAft>
                <a:spcPts val="0"/>
              </a:spcAft>
              <a:buClr>
                <a:schemeClr val="lt1"/>
              </a:buClr>
              <a:buSzPts val="1500"/>
              <a:buFont typeface="Barlow Medium"/>
              <a:buNone/>
              <a:defRPr sz="1500">
                <a:solidFill>
                  <a:schemeClr val="lt1"/>
                </a:solidFill>
                <a:latin typeface="Barlow Medium"/>
                <a:ea typeface="Barlow Medium"/>
                <a:cs typeface="Barlow Medium"/>
                <a:sym typeface="Barlow Medium"/>
              </a:defRPr>
            </a:lvl5pPr>
            <a:lvl6pPr lvl="5">
              <a:spcBef>
                <a:spcPts val="0"/>
              </a:spcBef>
              <a:spcAft>
                <a:spcPts val="0"/>
              </a:spcAft>
              <a:buClr>
                <a:schemeClr val="lt1"/>
              </a:buClr>
              <a:buSzPts val="1500"/>
              <a:buFont typeface="Barlow Medium"/>
              <a:buNone/>
              <a:defRPr sz="1500">
                <a:solidFill>
                  <a:schemeClr val="lt1"/>
                </a:solidFill>
                <a:latin typeface="Barlow Medium"/>
                <a:ea typeface="Barlow Medium"/>
                <a:cs typeface="Barlow Medium"/>
                <a:sym typeface="Barlow Medium"/>
              </a:defRPr>
            </a:lvl6pPr>
            <a:lvl7pPr lvl="6">
              <a:spcBef>
                <a:spcPts val="0"/>
              </a:spcBef>
              <a:spcAft>
                <a:spcPts val="0"/>
              </a:spcAft>
              <a:buClr>
                <a:schemeClr val="lt1"/>
              </a:buClr>
              <a:buSzPts val="1500"/>
              <a:buFont typeface="Barlow Medium"/>
              <a:buNone/>
              <a:defRPr sz="1500">
                <a:solidFill>
                  <a:schemeClr val="lt1"/>
                </a:solidFill>
                <a:latin typeface="Barlow Medium"/>
                <a:ea typeface="Barlow Medium"/>
                <a:cs typeface="Barlow Medium"/>
                <a:sym typeface="Barlow Medium"/>
              </a:defRPr>
            </a:lvl7pPr>
            <a:lvl8pPr lvl="7">
              <a:spcBef>
                <a:spcPts val="0"/>
              </a:spcBef>
              <a:spcAft>
                <a:spcPts val="0"/>
              </a:spcAft>
              <a:buClr>
                <a:schemeClr val="lt1"/>
              </a:buClr>
              <a:buSzPts val="1500"/>
              <a:buFont typeface="Barlow Medium"/>
              <a:buNone/>
              <a:defRPr sz="1500">
                <a:solidFill>
                  <a:schemeClr val="lt1"/>
                </a:solidFill>
                <a:latin typeface="Barlow Medium"/>
                <a:ea typeface="Barlow Medium"/>
                <a:cs typeface="Barlow Medium"/>
                <a:sym typeface="Barlow Medium"/>
              </a:defRPr>
            </a:lvl8pPr>
            <a:lvl9pPr lvl="8">
              <a:spcBef>
                <a:spcPts val="0"/>
              </a:spcBef>
              <a:spcAft>
                <a:spcPts val="0"/>
              </a:spcAft>
              <a:buClr>
                <a:schemeClr val="lt1"/>
              </a:buClr>
              <a:buSzPts val="1500"/>
              <a:buFont typeface="Barlow Medium"/>
              <a:buNone/>
              <a:defRPr sz="1500">
                <a:solidFill>
                  <a:schemeClr val="lt1"/>
                </a:solidFill>
                <a:latin typeface="Barlow Medium"/>
                <a:ea typeface="Barlow Medium"/>
                <a:cs typeface="Barlow Medium"/>
                <a:sym typeface="Barlow Medium"/>
              </a:defRPr>
            </a:lvl9pPr>
          </a:lstStyle>
          <a:p/>
        </p:txBody>
      </p:sp>
      <p:sp>
        <p:nvSpPr>
          <p:cNvPr id="201" name="Google Shape;201;p31"/>
          <p:cNvSpPr txBox="1"/>
          <p:nvPr>
            <p:ph idx="2" type="title"/>
          </p:nvPr>
        </p:nvSpPr>
        <p:spPr>
          <a:xfrm>
            <a:off x="723861" y="2390981"/>
            <a:ext cx="2670600" cy="315300"/>
          </a:xfrm>
          <a:prstGeom prst="rect">
            <a:avLst/>
          </a:prstGeom>
        </p:spPr>
        <p:txBody>
          <a:bodyPr anchorCtr="0" anchor="t" bIns="91425" lIns="91425" spcFirstLastPara="1" rIns="91425" wrap="square" tIns="91425">
            <a:noAutofit/>
          </a:bodyPr>
          <a:lstStyle>
            <a:lvl1pPr lvl="0">
              <a:spcBef>
                <a:spcPts val="0"/>
              </a:spcBef>
              <a:spcAft>
                <a:spcPts val="0"/>
              </a:spcAft>
              <a:buClr>
                <a:schemeClr val="lt1"/>
              </a:buClr>
              <a:buSzPts val="1500"/>
              <a:buFont typeface="Barlow Medium"/>
              <a:buNone/>
              <a:defRPr sz="1500">
                <a:solidFill>
                  <a:schemeClr val="lt1"/>
                </a:solidFill>
                <a:latin typeface="Barlow Medium"/>
                <a:ea typeface="Barlow Medium"/>
                <a:cs typeface="Barlow Medium"/>
                <a:sym typeface="Barlow Medium"/>
              </a:defRPr>
            </a:lvl1pPr>
            <a:lvl2pPr lvl="1">
              <a:spcBef>
                <a:spcPts val="0"/>
              </a:spcBef>
              <a:spcAft>
                <a:spcPts val="0"/>
              </a:spcAft>
              <a:buClr>
                <a:schemeClr val="lt1"/>
              </a:buClr>
              <a:buSzPts val="1500"/>
              <a:buFont typeface="Barlow Medium"/>
              <a:buNone/>
              <a:defRPr sz="1500">
                <a:solidFill>
                  <a:schemeClr val="lt1"/>
                </a:solidFill>
                <a:latin typeface="Barlow Medium"/>
                <a:ea typeface="Barlow Medium"/>
                <a:cs typeface="Barlow Medium"/>
                <a:sym typeface="Barlow Medium"/>
              </a:defRPr>
            </a:lvl2pPr>
            <a:lvl3pPr lvl="2">
              <a:spcBef>
                <a:spcPts val="0"/>
              </a:spcBef>
              <a:spcAft>
                <a:spcPts val="0"/>
              </a:spcAft>
              <a:buClr>
                <a:schemeClr val="lt1"/>
              </a:buClr>
              <a:buSzPts val="1500"/>
              <a:buFont typeface="Barlow Medium"/>
              <a:buNone/>
              <a:defRPr sz="1500">
                <a:solidFill>
                  <a:schemeClr val="lt1"/>
                </a:solidFill>
                <a:latin typeface="Barlow Medium"/>
                <a:ea typeface="Barlow Medium"/>
                <a:cs typeface="Barlow Medium"/>
                <a:sym typeface="Barlow Medium"/>
              </a:defRPr>
            </a:lvl3pPr>
            <a:lvl4pPr lvl="3">
              <a:spcBef>
                <a:spcPts val="0"/>
              </a:spcBef>
              <a:spcAft>
                <a:spcPts val="0"/>
              </a:spcAft>
              <a:buClr>
                <a:schemeClr val="lt1"/>
              </a:buClr>
              <a:buSzPts val="1500"/>
              <a:buFont typeface="Barlow Medium"/>
              <a:buNone/>
              <a:defRPr sz="1500">
                <a:solidFill>
                  <a:schemeClr val="lt1"/>
                </a:solidFill>
                <a:latin typeface="Barlow Medium"/>
                <a:ea typeface="Barlow Medium"/>
                <a:cs typeface="Barlow Medium"/>
                <a:sym typeface="Barlow Medium"/>
              </a:defRPr>
            </a:lvl4pPr>
            <a:lvl5pPr lvl="4">
              <a:spcBef>
                <a:spcPts val="0"/>
              </a:spcBef>
              <a:spcAft>
                <a:spcPts val="0"/>
              </a:spcAft>
              <a:buClr>
                <a:schemeClr val="lt1"/>
              </a:buClr>
              <a:buSzPts val="1500"/>
              <a:buFont typeface="Barlow Medium"/>
              <a:buNone/>
              <a:defRPr sz="1500">
                <a:solidFill>
                  <a:schemeClr val="lt1"/>
                </a:solidFill>
                <a:latin typeface="Barlow Medium"/>
                <a:ea typeface="Barlow Medium"/>
                <a:cs typeface="Barlow Medium"/>
                <a:sym typeface="Barlow Medium"/>
              </a:defRPr>
            </a:lvl5pPr>
            <a:lvl6pPr lvl="5">
              <a:spcBef>
                <a:spcPts val="0"/>
              </a:spcBef>
              <a:spcAft>
                <a:spcPts val="0"/>
              </a:spcAft>
              <a:buClr>
                <a:schemeClr val="lt1"/>
              </a:buClr>
              <a:buSzPts val="1500"/>
              <a:buFont typeface="Barlow Medium"/>
              <a:buNone/>
              <a:defRPr sz="1500">
                <a:solidFill>
                  <a:schemeClr val="lt1"/>
                </a:solidFill>
                <a:latin typeface="Barlow Medium"/>
                <a:ea typeface="Barlow Medium"/>
                <a:cs typeface="Barlow Medium"/>
                <a:sym typeface="Barlow Medium"/>
              </a:defRPr>
            </a:lvl6pPr>
            <a:lvl7pPr lvl="6">
              <a:spcBef>
                <a:spcPts val="0"/>
              </a:spcBef>
              <a:spcAft>
                <a:spcPts val="0"/>
              </a:spcAft>
              <a:buClr>
                <a:schemeClr val="lt1"/>
              </a:buClr>
              <a:buSzPts val="1500"/>
              <a:buFont typeface="Barlow Medium"/>
              <a:buNone/>
              <a:defRPr sz="1500">
                <a:solidFill>
                  <a:schemeClr val="lt1"/>
                </a:solidFill>
                <a:latin typeface="Barlow Medium"/>
                <a:ea typeface="Barlow Medium"/>
                <a:cs typeface="Barlow Medium"/>
                <a:sym typeface="Barlow Medium"/>
              </a:defRPr>
            </a:lvl7pPr>
            <a:lvl8pPr lvl="7">
              <a:spcBef>
                <a:spcPts val="0"/>
              </a:spcBef>
              <a:spcAft>
                <a:spcPts val="0"/>
              </a:spcAft>
              <a:buClr>
                <a:schemeClr val="lt1"/>
              </a:buClr>
              <a:buSzPts val="1500"/>
              <a:buFont typeface="Barlow Medium"/>
              <a:buNone/>
              <a:defRPr sz="1500">
                <a:solidFill>
                  <a:schemeClr val="lt1"/>
                </a:solidFill>
                <a:latin typeface="Barlow Medium"/>
                <a:ea typeface="Barlow Medium"/>
                <a:cs typeface="Barlow Medium"/>
                <a:sym typeface="Barlow Medium"/>
              </a:defRPr>
            </a:lvl8pPr>
            <a:lvl9pPr lvl="8">
              <a:spcBef>
                <a:spcPts val="0"/>
              </a:spcBef>
              <a:spcAft>
                <a:spcPts val="0"/>
              </a:spcAft>
              <a:buClr>
                <a:schemeClr val="lt1"/>
              </a:buClr>
              <a:buSzPts val="1500"/>
              <a:buFont typeface="Barlow Medium"/>
              <a:buNone/>
              <a:defRPr sz="1500">
                <a:solidFill>
                  <a:schemeClr val="lt1"/>
                </a:solidFill>
                <a:latin typeface="Barlow Medium"/>
                <a:ea typeface="Barlow Medium"/>
                <a:cs typeface="Barlow Medium"/>
                <a:sym typeface="Barlow Medium"/>
              </a:defRPr>
            </a:lvl9pPr>
          </a:lstStyle>
          <a:p/>
        </p:txBody>
      </p:sp>
      <p:sp>
        <p:nvSpPr>
          <p:cNvPr id="202" name="Google Shape;202;p31"/>
          <p:cNvSpPr txBox="1"/>
          <p:nvPr>
            <p:ph idx="3" type="title"/>
          </p:nvPr>
        </p:nvSpPr>
        <p:spPr>
          <a:xfrm>
            <a:off x="723861" y="3157931"/>
            <a:ext cx="2670600" cy="315300"/>
          </a:xfrm>
          <a:prstGeom prst="rect">
            <a:avLst/>
          </a:prstGeom>
        </p:spPr>
        <p:txBody>
          <a:bodyPr anchorCtr="0" anchor="t" bIns="91425" lIns="91425" spcFirstLastPara="1" rIns="91425" wrap="square" tIns="91425">
            <a:noAutofit/>
          </a:bodyPr>
          <a:lstStyle>
            <a:lvl1pPr lvl="0">
              <a:spcBef>
                <a:spcPts val="0"/>
              </a:spcBef>
              <a:spcAft>
                <a:spcPts val="0"/>
              </a:spcAft>
              <a:buClr>
                <a:schemeClr val="lt1"/>
              </a:buClr>
              <a:buSzPts val="1500"/>
              <a:buFont typeface="Barlow Medium"/>
              <a:buNone/>
              <a:defRPr sz="1500">
                <a:solidFill>
                  <a:schemeClr val="lt1"/>
                </a:solidFill>
                <a:latin typeface="Barlow Medium"/>
                <a:ea typeface="Barlow Medium"/>
                <a:cs typeface="Barlow Medium"/>
                <a:sym typeface="Barlow Medium"/>
              </a:defRPr>
            </a:lvl1pPr>
            <a:lvl2pPr lvl="1">
              <a:spcBef>
                <a:spcPts val="0"/>
              </a:spcBef>
              <a:spcAft>
                <a:spcPts val="0"/>
              </a:spcAft>
              <a:buClr>
                <a:schemeClr val="lt1"/>
              </a:buClr>
              <a:buSzPts val="1500"/>
              <a:buFont typeface="Barlow Medium"/>
              <a:buNone/>
              <a:defRPr sz="1500">
                <a:solidFill>
                  <a:schemeClr val="lt1"/>
                </a:solidFill>
                <a:latin typeface="Barlow Medium"/>
                <a:ea typeface="Barlow Medium"/>
                <a:cs typeface="Barlow Medium"/>
                <a:sym typeface="Barlow Medium"/>
              </a:defRPr>
            </a:lvl2pPr>
            <a:lvl3pPr lvl="2">
              <a:spcBef>
                <a:spcPts val="0"/>
              </a:spcBef>
              <a:spcAft>
                <a:spcPts val="0"/>
              </a:spcAft>
              <a:buClr>
                <a:schemeClr val="lt1"/>
              </a:buClr>
              <a:buSzPts val="1500"/>
              <a:buFont typeface="Barlow Medium"/>
              <a:buNone/>
              <a:defRPr sz="1500">
                <a:solidFill>
                  <a:schemeClr val="lt1"/>
                </a:solidFill>
                <a:latin typeface="Barlow Medium"/>
                <a:ea typeface="Barlow Medium"/>
                <a:cs typeface="Barlow Medium"/>
                <a:sym typeface="Barlow Medium"/>
              </a:defRPr>
            </a:lvl3pPr>
            <a:lvl4pPr lvl="3">
              <a:spcBef>
                <a:spcPts val="0"/>
              </a:spcBef>
              <a:spcAft>
                <a:spcPts val="0"/>
              </a:spcAft>
              <a:buClr>
                <a:schemeClr val="lt1"/>
              </a:buClr>
              <a:buSzPts val="1500"/>
              <a:buFont typeface="Barlow Medium"/>
              <a:buNone/>
              <a:defRPr sz="1500">
                <a:solidFill>
                  <a:schemeClr val="lt1"/>
                </a:solidFill>
                <a:latin typeface="Barlow Medium"/>
                <a:ea typeface="Barlow Medium"/>
                <a:cs typeface="Barlow Medium"/>
                <a:sym typeface="Barlow Medium"/>
              </a:defRPr>
            </a:lvl4pPr>
            <a:lvl5pPr lvl="4">
              <a:spcBef>
                <a:spcPts val="0"/>
              </a:spcBef>
              <a:spcAft>
                <a:spcPts val="0"/>
              </a:spcAft>
              <a:buClr>
                <a:schemeClr val="lt1"/>
              </a:buClr>
              <a:buSzPts val="1500"/>
              <a:buFont typeface="Barlow Medium"/>
              <a:buNone/>
              <a:defRPr sz="1500">
                <a:solidFill>
                  <a:schemeClr val="lt1"/>
                </a:solidFill>
                <a:latin typeface="Barlow Medium"/>
                <a:ea typeface="Barlow Medium"/>
                <a:cs typeface="Barlow Medium"/>
                <a:sym typeface="Barlow Medium"/>
              </a:defRPr>
            </a:lvl5pPr>
            <a:lvl6pPr lvl="5">
              <a:spcBef>
                <a:spcPts val="0"/>
              </a:spcBef>
              <a:spcAft>
                <a:spcPts val="0"/>
              </a:spcAft>
              <a:buClr>
                <a:schemeClr val="lt1"/>
              </a:buClr>
              <a:buSzPts val="1500"/>
              <a:buFont typeface="Barlow Medium"/>
              <a:buNone/>
              <a:defRPr sz="1500">
                <a:solidFill>
                  <a:schemeClr val="lt1"/>
                </a:solidFill>
                <a:latin typeface="Barlow Medium"/>
                <a:ea typeface="Barlow Medium"/>
                <a:cs typeface="Barlow Medium"/>
                <a:sym typeface="Barlow Medium"/>
              </a:defRPr>
            </a:lvl6pPr>
            <a:lvl7pPr lvl="6">
              <a:spcBef>
                <a:spcPts val="0"/>
              </a:spcBef>
              <a:spcAft>
                <a:spcPts val="0"/>
              </a:spcAft>
              <a:buClr>
                <a:schemeClr val="lt1"/>
              </a:buClr>
              <a:buSzPts val="1500"/>
              <a:buFont typeface="Barlow Medium"/>
              <a:buNone/>
              <a:defRPr sz="1500">
                <a:solidFill>
                  <a:schemeClr val="lt1"/>
                </a:solidFill>
                <a:latin typeface="Barlow Medium"/>
                <a:ea typeface="Barlow Medium"/>
                <a:cs typeface="Barlow Medium"/>
                <a:sym typeface="Barlow Medium"/>
              </a:defRPr>
            </a:lvl7pPr>
            <a:lvl8pPr lvl="7">
              <a:spcBef>
                <a:spcPts val="0"/>
              </a:spcBef>
              <a:spcAft>
                <a:spcPts val="0"/>
              </a:spcAft>
              <a:buClr>
                <a:schemeClr val="lt1"/>
              </a:buClr>
              <a:buSzPts val="1500"/>
              <a:buFont typeface="Barlow Medium"/>
              <a:buNone/>
              <a:defRPr sz="1500">
                <a:solidFill>
                  <a:schemeClr val="lt1"/>
                </a:solidFill>
                <a:latin typeface="Barlow Medium"/>
                <a:ea typeface="Barlow Medium"/>
                <a:cs typeface="Barlow Medium"/>
                <a:sym typeface="Barlow Medium"/>
              </a:defRPr>
            </a:lvl8pPr>
            <a:lvl9pPr lvl="8">
              <a:spcBef>
                <a:spcPts val="0"/>
              </a:spcBef>
              <a:spcAft>
                <a:spcPts val="0"/>
              </a:spcAft>
              <a:buClr>
                <a:schemeClr val="lt1"/>
              </a:buClr>
              <a:buSzPts val="1500"/>
              <a:buFont typeface="Barlow Medium"/>
              <a:buNone/>
              <a:defRPr sz="1500">
                <a:solidFill>
                  <a:schemeClr val="lt1"/>
                </a:solidFill>
                <a:latin typeface="Barlow Medium"/>
                <a:ea typeface="Barlow Medium"/>
                <a:cs typeface="Barlow Medium"/>
                <a:sym typeface="Barlow Medium"/>
              </a:defRPr>
            </a:lvl9pPr>
          </a:lstStyle>
          <a:p/>
        </p:txBody>
      </p:sp>
      <p:sp>
        <p:nvSpPr>
          <p:cNvPr id="203" name="Google Shape;203;p31"/>
          <p:cNvSpPr txBox="1"/>
          <p:nvPr>
            <p:ph idx="4" type="title"/>
          </p:nvPr>
        </p:nvSpPr>
        <p:spPr>
          <a:xfrm>
            <a:off x="723861" y="3954905"/>
            <a:ext cx="2670600" cy="315300"/>
          </a:xfrm>
          <a:prstGeom prst="rect">
            <a:avLst/>
          </a:prstGeom>
        </p:spPr>
        <p:txBody>
          <a:bodyPr anchorCtr="0" anchor="t" bIns="91425" lIns="91425" spcFirstLastPara="1" rIns="91425" wrap="square" tIns="91425">
            <a:noAutofit/>
          </a:bodyPr>
          <a:lstStyle>
            <a:lvl1pPr lvl="0">
              <a:spcBef>
                <a:spcPts val="0"/>
              </a:spcBef>
              <a:spcAft>
                <a:spcPts val="0"/>
              </a:spcAft>
              <a:buClr>
                <a:schemeClr val="lt1"/>
              </a:buClr>
              <a:buSzPts val="1500"/>
              <a:buFont typeface="Barlow Medium"/>
              <a:buNone/>
              <a:defRPr sz="1500">
                <a:solidFill>
                  <a:schemeClr val="lt1"/>
                </a:solidFill>
                <a:latin typeface="Barlow Medium"/>
                <a:ea typeface="Barlow Medium"/>
                <a:cs typeface="Barlow Medium"/>
                <a:sym typeface="Barlow Medium"/>
              </a:defRPr>
            </a:lvl1pPr>
            <a:lvl2pPr lvl="1">
              <a:spcBef>
                <a:spcPts val="0"/>
              </a:spcBef>
              <a:spcAft>
                <a:spcPts val="0"/>
              </a:spcAft>
              <a:buClr>
                <a:schemeClr val="lt1"/>
              </a:buClr>
              <a:buSzPts val="1500"/>
              <a:buFont typeface="Barlow Medium"/>
              <a:buNone/>
              <a:defRPr sz="1500">
                <a:solidFill>
                  <a:schemeClr val="lt1"/>
                </a:solidFill>
                <a:latin typeface="Barlow Medium"/>
                <a:ea typeface="Barlow Medium"/>
                <a:cs typeface="Barlow Medium"/>
                <a:sym typeface="Barlow Medium"/>
              </a:defRPr>
            </a:lvl2pPr>
            <a:lvl3pPr lvl="2">
              <a:spcBef>
                <a:spcPts val="0"/>
              </a:spcBef>
              <a:spcAft>
                <a:spcPts val="0"/>
              </a:spcAft>
              <a:buClr>
                <a:schemeClr val="lt1"/>
              </a:buClr>
              <a:buSzPts val="1500"/>
              <a:buFont typeface="Barlow Medium"/>
              <a:buNone/>
              <a:defRPr sz="1500">
                <a:solidFill>
                  <a:schemeClr val="lt1"/>
                </a:solidFill>
                <a:latin typeface="Barlow Medium"/>
                <a:ea typeface="Barlow Medium"/>
                <a:cs typeface="Barlow Medium"/>
                <a:sym typeface="Barlow Medium"/>
              </a:defRPr>
            </a:lvl3pPr>
            <a:lvl4pPr lvl="3">
              <a:spcBef>
                <a:spcPts val="0"/>
              </a:spcBef>
              <a:spcAft>
                <a:spcPts val="0"/>
              </a:spcAft>
              <a:buClr>
                <a:schemeClr val="lt1"/>
              </a:buClr>
              <a:buSzPts val="1500"/>
              <a:buFont typeface="Barlow Medium"/>
              <a:buNone/>
              <a:defRPr sz="1500">
                <a:solidFill>
                  <a:schemeClr val="lt1"/>
                </a:solidFill>
                <a:latin typeface="Barlow Medium"/>
                <a:ea typeface="Barlow Medium"/>
                <a:cs typeface="Barlow Medium"/>
                <a:sym typeface="Barlow Medium"/>
              </a:defRPr>
            </a:lvl4pPr>
            <a:lvl5pPr lvl="4">
              <a:spcBef>
                <a:spcPts val="0"/>
              </a:spcBef>
              <a:spcAft>
                <a:spcPts val="0"/>
              </a:spcAft>
              <a:buClr>
                <a:schemeClr val="lt1"/>
              </a:buClr>
              <a:buSzPts val="1500"/>
              <a:buFont typeface="Barlow Medium"/>
              <a:buNone/>
              <a:defRPr sz="1500">
                <a:solidFill>
                  <a:schemeClr val="lt1"/>
                </a:solidFill>
                <a:latin typeface="Barlow Medium"/>
                <a:ea typeface="Barlow Medium"/>
                <a:cs typeface="Barlow Medium"/>
                <a:sym typeface="Barlow Medium"/>
              </a:defRPr>
            </a:lvl5pPr>
            <a:lvl6pPr lvl="5">
              <a:spcBef>
                <a:spcPts val="0"/>
              </a:spcBef>
              <a:spcAft>
                <a:spcPts val="0"/>
              </a:spcAft>
              <a:buClr>
                <a:schemeClr val="lt1"/>
              </a:buClr>
              <a:buSzPts val="1500"/>
              <a:buFont typeface="Barlow Medium"/>
              <a:buNone/>
              <a:defRPr sz="1500">
                <a:solidFill>
                  <a:schemeClr val="lt1"/>
                </a:solidFill>
                <a:latin typeface="Barlow Medium"/>
                <a:ea typeface="Barlow Medium"/>
                <a:cs typeface="Barlow Medium"/>
                <a:sym typeface="Barlow Medium"/>
              </a:defRPr>
            </a:lvl6pPr>
            <a:lvl7pPr lvl="6">
              <a:spcBef>
                <a:spcPts val="0"/>
              </a:spcBef>
              <a:spcAft>
                <a:spcPts val="0"/>
              </a:spcAft>
              <a:buClr>
                <a:schemeClr val="lt1"/>
              </a:buClr>
              <a:buSzPts val="1500"/>
              <a:buFont typeface="Barlow Medium"/>
              <a:buNone/>
              <a:defRPr sz="1500">
                <a:solidFill>
                  <a:schemeClr val="lt1"/>
                </a:solidFill>
                <a:latin typeface="Barlow Medium"/>
                <a:ea typeface="Barlow Medium"/>
                <a:cs typeface="Barlow Medium"/>
                <a:sym typeface="Barlow Medium"/>
              </a:defRPr>
            </a:lvl7pPr>
            <a:lvl8pPr lvl="7">
              <a:spcBef>
                <a:spcPts val="0"/>
              </a:spcBef>
              <a:spcAft>
                <a:spcPts val="0"/>
              </a:spcAft>
              <a:buClr>
                <a:schemeClr val="lt1"/>
              </a:buClr>
              <a:buSzPts val="1500"/>
              <a:buFont typeface="Barlow Medium"/>
              <a:buNone/>
              <a:defRPr sz="1500">
                <a:solidFill>
                  <a:schemeClr val="lt1"/>
                </a:solidFill>
                <a:latin typeface="Barlow Medium"/>
                <a:ea typeface="Barlow Medium"/>
                <a:cs typeface="Barlow Medium"/>
                <a:sym typeface="Barlow Medium"/>
              </a:defRPr>
            </a:lvl8pPr>
            <a:lvl9pPr lvl="8">
              <a:spcBef>
                <a:spcPts val="0"/>
              </a:spcBef>
              <a:spcAft>
                <a:spcPts val="0"/>
              </a:spcAft>
              <a:buClr>
                <a:schemeClr val="lt1"/>
              </a:buClr>
              <a:buSzPts val="1500"/>
              <a:buFont typeface="Barlow Medium"/>
              <a:buNone/>
              <a:defRPr sz="1500">
                <a:solidFill>
                  <a:schemeClr val="lt1"/>
                </a:solidFill>
                <a:latin typeface="Barlow Medium"/>
                <a:ea typeface="Barlow Medium"/>
                <a:cs typeface="Barlow Medium"/>
                <a:sym typeface="Barlow Medium"/>
              </a:defRPr>
            </a:lvl9pPr>
          </a:lstStyle>
          <a:p/>
        </p:txBody>
      </p:sp>
      <p:sp>
        <p:nvSpPr>
          <p:cNvPr id="204" name="Google Shape;204;p31"/>
          <p:cNvSpPr txBox="1"/>
          <p:nvPr>
            <p:ph idx="1" type="subTitle"/>
          </p:nvPr>
        </p:nvSpPr>
        <p:spPr>
          <a:xfrm>
            <a:off x="480420" y="290626"/>
            <a:ext cx="3592200" cy="337200"/>
          </a:xfrm>
          <a:prstGeom prst="rect">
            <a:avLst/>
          </a:prstGeom>
        </p:spPr>
        <p:txBody>
          <a:bodyPr anchorCtr="0" anchor="t" bIns="91425" lIns="91425" spcFirstLastPara="1" rIns="91425" wrap="square" tIns="91425">
            <a:noAutofit/>
          </a:bodyPr>
          <a:lstStyle>
            <a:lvl1pPr lvl="0">
              <a:spcBef>
                <a:spcPts val="0"/>
              </a:spcBef>
              <a:spcAft>
                <a:spcPts val="0"/>
              </a:spcAft>
              <a:buClr>
                <a:schemeClr val="accent3"/>
              </a:buClr>
              <a:buSzPts val="1400"/>
              <a:buFont typeface="Hepta Slab Medium"/>
              <a:buNone/>
              <a:defRPr>
                <a:solidFill>
                  <a:schemeClr val="accent3"/>
                </a:solidFill>
                <a:latin typeface="Hepta Slab Medium"/>
                <a:ea typeface="Hepta Slab Medium"/>
                <a:cs typeface="Hepta Slab Medium"/>
                <a:sym typeface="Hepta Slab Medium"/>
              </a:defRPr>
            </a:lvl1pPr>
            <a:lvl2pPr lvl="1">
              <a:spcBef>
                <a:spcPts val="0"/>
              </a:spcBef>
              <a:spcAft>
                <a:spcPts val="0"/>
              </a:spcAft>
              <a:buSzPts val="1400"/>
              <a:buNone/>
              <a:defRPr>
                <a:latin typeface="Barlow Light"/>
                <a:ea typeface="Barlow Light"/>
                <a:cs typeface="Barlow Light"/>
                <a:sym typeface="Barlow Light"/>
              </a:defRPr>
            </a:lvl2pPr>
            <a:lvl3pPr lvl="2">
              <a:spcBef>
                <a:spcPts val="0"/>
              </a:spcBef>
              <a:spcAft>
                <a:spcPts val="0"/>
              </a:spcAft>
              <a:buSzPts val="1400"/>
              <a:buNone/>
              <a:defRPr>
                <a:latin typeface="Barlow Light"/>
                <a:ea typeface="Barlow Light"/>
                <a:cs typeface="Barlow Light"/>
                <a:sym typeface="Barlow Light"/>
              </a:defRPr>
            </a:lvl3pPr>
            <a:lvl4pPr lvl="3">
              <a:spcBef>
                <a:spcPts val="0"/>
              </a:spcBef>
              <a:spcAft>
                <a:spcPts val="0"/>
              </a:spcAft>
              <a:buSzPts val="1400"/>
              <a:buNone/>
              <a:defRPr>
                <a:latin typeface="Barlow Light"/>
                <a:ea typeface="Barlow Light"/>
                <a:cs typeface="Barlow Light"/>
                <a:sym typeface="Barlow Light"/>
              </a:defRPr>
            </a:lvl4pPr>
            <a:lvl5pPr lvl="4">
              <a:spcBef>
                <a:spcPts val="0"/>
              </a:spcBef>
              <a:spcAft>
                <a:spcPts val="0"/>
              </a:spcAft>
              <a:buSzPts val="1400"/>
              <a:buNone/>
              <a:defRPr>
                <a:latin typeface="Barlow Light"/>
                <a:ea typeface="Barlow Light"/>
                <a:cs typeface="Barlow Light"/>
                <a:sym typeface="Barlow Light"/>
              </a:defRPr>
            </a:lvl5pPr>
            <a:lvl6pPr lvl="5">
              <a:spcBef>
                <a:spcPts val="0"/>
              </a:spcBef>
              <a:spcAft>
                <a:spcPts val="0"/>
              </a:spcAft>
              <a:buSzPts val="1400"/>
              <a:buNone/>
              <a:defRPr>
                <a:latin typeface="Barlow Light"/>
                <a:ea typeface="Barlow Light"/>
                <a:cs typeface="Barlow Light"/>
                <a:sym typeface="Barlow Light"/>
              </a:defRPr>
            </a:lvl6pPr>
            <a:lvl7pPr lvl="6">
              <a:spcBef>
                <a:spcPts val="0"/>
              </a:spcBef>
              <a:spcAft>
                <a:spcPts val="0"/>
              </a:spcAft>
              <a:buSzPts val="1400"/>
              <a:buNone/>
              <a:defRPr>
                <a:latin typeface="Barlow Light"/>
                <a:ea typeface="Barlow Light"/>
                <a:cs typeface="Barlow Light"/>
                <a:sym typeface="Barlow Light"/>
              </a:defRPr>
            </a:lvl7pPr>
            <a:lvl8pPr lvl="7">
              <a:spcBef>
                <a:spcPts val="0"/>
              </a:spcBef>
              <a:spcAft>
                <a:spcPts val="0"/>
              </a:spcAft>
              <a:buSzPts val="1400"/>
              <a:buNone/>
              <a:defRPr>
                <a:latin typeface="Barlow Light"/>
                <a:ea typeface="Barlow Light"/>
                <a:cs typeface="Barlow Light"/>
                <a:sym typeface="Barlow Light"/>
              </a:defRPr>
            </a:lvl8pPr>
            <a:lvl9pPr lvl="8">
              <a:spcBef>
                <a:spcPts val="0"/>
              </a:spcBef>
              <a:spcAft>
                <a:spcPts val="0"/>
              </a:spcAft>
              <a:buSzPts val="1400"/>
              <a:buNone/>
              <a:defRPr>
                <a:latin typeface="Barlow Light"/>
                <a:ea typeface="Barlow Light"/>
                <a:cs typeface="Barlow Light"/>
                <a:sym typeface="Barlow Light"/>
              </a:defRPr>
            </a:lvl9pPr>
          </a:lstStyle>
          <a:p/>
        </p:txBody>
      </p:sp>
      <p:sp>
        <p:nvSpPr>
          <p:cNvPr id="205" name="Google Shape;205;p31"/>
          <p:cNvSpPr txBox="1"/>
          <p:nvPr>
            <p:ph idx="5" type="body"/>
          </p:nvPr>
        </p:nvSpPr>
        <p:spPr>
          <a:xfrm>
            <a:off x="480425" y="610475"/>
            <a:ext cx="4878300" cy="376800"/>
          </a:xfrm>
          <a:prstGeom prst="rect">
            <a:avLst/>
          </a:prstGeom>
        </p:spPr>
        <p:txBody>
          <a:bodyPr anchorCtr="0" anchor="t" bIns="91425" lIns="91425" spcFirstLastPara="1" rIns="91425" wrap="square" tIns="91425">
            <a:noAutofit/>
          </a:bodyPr>
          <a:lstStyle>
            <a:lvl1pPr indent="-298450" lvl="0" marL="4572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1pPr>
            <a:lvl2pPr indent="-317500" lvl="1" marL="914400">
              <a:spcBef>
                <a:spcPts val="0"/>
              </a:spcBef>
              <a:spcAft>
                <a:spcPts val="0"/>
              </a:spcAft>
              <a:buClr>
                <a:schemeClr val="lt1"/>
              </a:buClr>
              <a:buSzPts val="1400"/>
              <a:buFont typeface="Barlow"/>
              <a:buChar char="○"/>
              <a:defRPr>
                <a:solidFill>
                  <a:schemeClr val="lt1"/>
                </a:solidFill>
                <a:latin typeface="Barlow"/>
                <a:ea typeface="Barlow"/>
                <a:cs typeface="Barlow"/>
                <a:sym typeface="Barlow"/>
              </a:defRPr>
            </a:lvl2pPr>
            <a:lvl3pPr indent="-311150" lvl="2" marL="1371600">
              <a:spcBef>
                <a:spcPts val="0"/>
              </a:spcBef>
              <a:spcAft>
                <a:spcPts val="0"/>
              </a:spcAft>
              <a:buClr>
                <a:schemeClr val="lt1"/>
              </a:buClr>
              <a:buSzPts val="1300"/>
              <a:buFont typeface="Barlow"/>
              <a:buChar char="■"/>
              <a:defRPr>
                <a:solidFill>
                  <a:schemeClr val="lt1"/>
                </a:solidFill>
                <a:latin typeface="Barlow"/>
                <a:ea typeface="Barlow"/>
                <a:cs typeface="Barlow"/>
                <a:sym typeface="Barlow"/>
              </a:defRPr>
            </a:lvl3pPr>
            <a:lvl4pPr indent="-304800" lvl="3" marL="1828800">
              <a:spcBef>
                <a:spcPts val="0"/>
              </a:spcBef>
              <a:spcAft>
                <a:spcPts val="0"/>
              </a:spcAft>
              <a:buClr>
                <a:schemeClr val="lt1"/>
              </a:buClr>
              <a:buSzPts val="1200"/>
              <a:buFont typeface="Barlow"/>
              <a:buChar char="●"/>
              <a:defRPr>
                <a:solidFill>
                  <a:schemeClr val="lt1"/>
                </a:solidFill>
                <a:latin typeface="Barlow"/>
                <a:ea typeface="Barlow"/>
                <a:cs typeface="Barlow"/>
                <a:sym typeface="Barlow"/>
              </a:defRPr>
            </a:lvl4pPr>
            <a:lvl5pPr indent="-298450" lvl="4" marL="2286000">
              <a:spcBef>
                <a:spcPts val="0"/>
              </a:spcBef>
              <a:spcAft>
                <a:spcPts val="0"/>
              </a:spcAft>
              <a:buClr>
                <a:schemeClr val="lt1"/>
              </a:buClr>
              <a:buSzPts val="1100"/>
              <a:buFont typeface="Barlow"/>
              <a:buChar char="○"/>
              <a:defRPr>
                <a:solidFill>
                  <a:schemeClr val="lt1"/>
                </a:solidFill>
                <a:latin typeface="Barlow"/>
                <a:ea typeface="Barlow"/>
                <a:cs typeface="Barlow"/>
                <a:sym typeface="Barlow"/>
              </a:defRPr>
            </a:lvl5pPr>
            <a:lvl6pPr indent="-292100" lvl="5" marL="2743200">
              <a:spcBef>
                <a:spcPts val="0"/>
              </a:spcBef>
              <a:spcAft>
                <a:spcPts val="0"/>
              </a:spcAft>
              <a:buClr>
                <a:schemeClr val="lt1"/>
              </a:buClr>
              <a:buSzPts val="1000"/>
              <a:buFont typeface="Barlow"/>
              <a:buChar char="■"/>
              <a:defRPr>
                <a:solidFill>
                  <a:schemeClr val="lt1"/>
                </a:solidFill>
                <a:latin typeface="Barlow"/>
                <a:ea typeface="Barlow"/>
                <a:cs typeface="Barlow"/>
                <a:sym typeface="Barlow"/>
              </a:defRPr>
            </a:lvl6pPr>
            <a:lvl7pPr indent="-285750" lvl="6" marL="3200400">
              <a:spcBef>
                <a:spcPts val="0"/>
              </a:spcBef>
              <a:spcAft>
                <a:spcPts val="0"/>
              </a:spcAft>
              <a:buClr>
                <a:schemeClr val="lt1"/>
              </a:buClr>
              <a:buSzPts val="900"/>
              <a:buFont typeface="Barlow"/>
              <a:buChar char="●"/>
              <a:defRPr>
                <a:solidFill>
                  <a:schemeClr val="lt1"/>
                </a:solidFill>
                <a:latin typeface="Barlow"/>
                <a:ea typeface="Barlow"/>
                <a:cs typeface="Barlow"/>
                <a:sym typeface="Barlow"/>
              </a:defRPr>
            </a:lvl7pPr>
            <a:lvl8pPr indent="-279400" lvl="7" marL="3657600">
              <a:spcBef>
                <a:spcPts val="0"/>
              </a:spcBef>
              <a:spcAft>
                <a:spcPts val="0"/>
              </a:spcAft>
              <a:buClr>
                <a:schemeClr val="lt1"/>
              </a:buClr>
              <a:buSzPts val="800"/>
              <a:buFont typeface="Barlow"/>
              <a:buChar char="○"/>
              <a:defRPr>
                <a:solidFill>
                  <a:schemeClr val="lt1"/>
                </a:solidFill>
                <a:latin typeface="Barlow"/>
                <a:ea typeface="Barlow"/>
                <a:cs typeface="Barlow"/>
                <a:sym typeface="Barlow"/>
              </a:defRPr>
            </a:lvl8pPr>
            <a:lvl9pPr indent="-273050" lvl="8" marL="4114800">
              <a:spcBef>
                <a:spcPts val="0"/>
              </a:spcBef>
              <a:spcAft>
                <a:spcPts val="0"/>
              </a:spcAft>
              <a:buClr>
                <a:schemeClr val="lt1"/>
              </a:buClr>
              <a:buSzPts val="700"/>
              <a:buFont typeface="Barlow"/>
              <a:buChar char="■"/>
              <a:defRPr>
                <a:solidFill>
                  <a:schemeClr val="lt1"/>
                </a:solidFill>
                <a:latin typeface="Barlow"/>
                <a:ea typeface="Barlow"/>
                <a:cs typeface="Barlow"/>
                <a:sym typeface="Barlow"/>
              </a:defRPr>
            </a:lvl9pPr>
          </a:lstStyle>
          <a:p/>
        </p:txBody>
      </p:sp>
      <p:sp>
        <p:nvSpPr>
          <p:cNvPr id="206" name="Google Shape;206;p31"/>
          <p:cNvSpPr txBox="1"/>
          <p:nvPr>
            <p:ph idx="12" type="sldNum"/>
          </p:nvPr>
        </p:nvSpPr>
        <p:spPr>
          <a:xfrm>
            <a:off x="8490529" y="250829"/>
            <a:ext cx="348900" cy="178200"/>
          </a:xfrm>
          <a:prstGeom prst="rect">
            <a:avLst/>
          </a:prstGeom>
        </p:spPr>
        <p:txBody>
          <a:bodyPr anchorCtr="0" anchor="t" bIns="91425" lIns="91425" spcFirstLastPara="1" rIns="91425" wrap="square" tIns="91425">
            <a:noAutofit/>
          </a:bodyPr>
          <a:lstStyle>
            <a:lvl1pPr lvl="0" rtl="0">
              <a:buNone/>
              <a:defRPr sz="1100">
                <a:solidFill>
                  <a:schemeClr val="accent3"/>
                </a:solidFill>
              </a:defRPr>
            </a:lvl1pPr>
            <a:lvl2pPr lvl="1" rtl="0">
              <a:buNone/>
              <a:defRPr sz="1100">
                <a:solidFill>
                  <a:schemeClr val="accent3"/>
                </a:solidFill>
              </a:defRPr>
            </a:lvl2pPr>
            <a:lvl3pPr lvl="2" rtl="0">
              <a:buNone/>
              <a:defRPr sz="1100">
                <a:solidFill>
                  <a:schemeClr val="accent3"/>
                </a:solidFill>
              </a:defRPr>
            </a:lvl3pPr>
            <a:lvl4pPr lvl="3" rtl="0">
              <a:buNone/>
              <a:defRPr sz="1100">
                <a:solidFill>
                  <a:schemeClr val="accent3"/>
                </a:solidFill>
              </a:defRPr>
            </a:lvl4pPr>
            <a:lvl5pPr lvl="4" rtl="0">
              <a:buNone/>
              <a:defRPr sz="1100">
                <a:solidFill>
                  <a:schemeClr val="accent3"/>
                </a:solidFill>
              </a:defRPr>
            </a:lvl5pPr>
            <a:lvl6pPr lvl="5" rtl="0">
              <a:buNone/>
              <a:defRPr sz="1100">
                <a:solidFill>
                  <a:schemeClr val="accent3"/>
                </a:solidFill>
              </a:defRPr>
            </a:lvl6pPr>
            <a:lvl7pPr lvl="6" rtl="0">
              <a:buNone/>
              <a:defRPr sz="1100">
                <a:solidFill>
                  <a:schemeClr val="accent3"/>
                </a:solidFill>
              </a:defRPr>
            </a:lvl7pPr>
            <a:lvl8pPr lvl="7" rtl="0">
              <a:buNone/>
              <a:defRPr sz="1100">
                <a:solidFill>
                  <a:schemeClr val="accent3"/>
                </a:solidFill>
              </a:defRPr>
            </a:lvl8pPr>
            <a:lvl9pPr lvl="8" rtl="0">
              <a:buNone/>
              <a:defRPr sz="1100">
                <a:solidFill>
                  <a:schemeClr val="accent3"/>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losing / Thank You">
  <p:cSld name="CUSTOM_13">
    <p:bg>
      <p:bgPr>
        <a:solidFill>
          <a:schemeClr val="lt1"/>
        </a:solidFill>
      </p:bgPr>
    </p:bg>
    <p:spTree>
      <p:nvGrpSpPr>
        <p:cNvPr id="207" name="Shape 207"/>
        <p:cNvGrpSpPr/>
        <p:nvPr/>
      </p:nvGrpSpPr>
      <p:grpSpPr>
        <a:xfrm>
          <a:off x="0" y="0"/>
          <a:ext cx="0" cy="0"/>
          <a:chOff x="0" y="0"/>
          <a:chExt cx="0" cy="0"/>
        </a:xfrm>
      </p:grpSpPr>
      <p:sp>
        <p:nvSpPr>
          <p:cNvPr id="208" name="Google Shape;208;p32"/>
          <p:cNvSpPr txBox="1"/>
          <p:nvPr>
            <p:ph type="title"/>
          </p:nvPr>
        </p:nvSpPr>
        <p:spPr>
          <a:xfrm>
            <a:off x="455221" y="1321125"/>
            <a:ext cx="5094600" cy="1749900"/>
          </a:xfrm>
          <a:prstGeom prst="rect">
            <a:avLst/>
          </a:prstGeom>
          <a:noFill/>
        </p:spPr>
        <p:txBody>
          <a:bodyPr anchorCtr="0" anchor="t" bIns="91425" lIns="91425" spcFirstLastPara="1" rIns="91425" wrap="square" tIns="91425">
            <a:noAutofit/>
          </a:bodyPr>
          <a:lstStyle>
            <a:lvl1pPr lvl="0">
              <a:spcBef>
                <a:spcPts val="0"/>
              </a:spcBef>
              <a:spcAft>
                <a:spcPts val="0"/>
              </a:spcAft>
              <a:buSzPts val="5400"/>
              <a:buNone/>
              <a:defRPr sz="5400"/>
            </a:lvl1pPr>
            <a:lvl2pPr lvl="1">
              <a:spcBef>
                <a:spcPts val="0"/>
              </a:spcBef>
              <a:spcAft>
                <a:spcPts val="0"/>
              </a:spcAft>
              <a:buClr>
                <a:schemeClr val="dk1"/>
              </a:buClr>
              <a:buSzPts val="1400"/>
              <a:buNone/>
              <a:defRPr>
                <a:solidFill>
                  <a:schemeClr val="dk1"/>
                </a:solidFill>
                <a:latin typeface="Barlow Light"/>
                <a:ea typeface="Barlow Light"/>
                <a:cs typeface="Barlow Light"/>
                <a:sym typeface="Barlow Light"/>
              </a:defRPr>
            </a:lvl2pPr>
            <a:lvl3pPr lvl="2">
              <a:spcBef>
                <a:spcPts val="0"/>
              </a:spcBef>
              <a:spcAft>
                <a:spcPts val="0"/>
              </a:spcAft>
              <a:buClr>
                <a:schemeClr val="dk1"/>
              </a:buClr>
              <a:buSzPts val="1400"/>
              <a:buNone/>
              <a:defRPr>
                <a:solidFill>
                  <a:schemeClr val="dk1"/>
                </a:solidFill>
                <a:latin typeface="Barlow Light"/>
                <a:ea typeface="Barlow Light"/>
                <a:cs typeface="Barlow Light"/>
                <a:sym typeface="Barlow Light"/>
              </a:defRPr>
            </a:lvl3pPr>
            <a:lvl4pPr lvl="3">
              <a:spcBef>
                <a:spcPts val="0"/>
              </a:spcBef>
              <a:spcAft>
                <a:spcPts val="0"/>
              </a:spcAft>
              <a:buClr>
                <a:schemeClr val="dk1"/>
              </a:buClr>
              <a:buSzPts val="1400"/>
              <a:buNone/>
              <a:defRPr>
                <a:solidFill>
                  <a:schemeClr val="dk1"/>
                </a:solidFill>
                <a:latin typeface="Barlow Light"/>
                <a:ea typeface="Barlow Light"/>
                <a:cs typeface="Barlow Light"/>
                <a:sym typeface="Barlow Light"/>
              </a:defRPr>
            </a:lvl4pPr>
            <a:lvl5pPr lvl="4">
              <a:spcBef>
                <a:spcPts val="0"/>
              </a:spcBef>
              <a:spcAft>
                <a:spcPts val="0"/>
              </a:spcAft>
              <a:buClr>
                <a:schemeClr val="dk1"/>
              </a:buClr>
              <a:buSzPts val="1400"/>
              <a:buNone/>
              <a:defRPr>
                <a:solidFill>
                  <a:schemeClr val="dk1"/>
                </a:solidFill>
                <a:latin typeface="Barlow Light"/>
                <a:ea typeface="Barlow Light"/>
                <a:cs typeface="Barlow Light"/>
                <a:sym typeface="Barlow Light"/>
              </a:defRPr>
            </a:lvl5pPr>
            <a:lvl6pPr lvl="5">
              <a:spcBef>
                <a:spcPts val="0"/>
              </a:spcBef>
              <a:spcAft>
                <a:spcPts val="0"/>
              </a:spcAft>
              <a:buClr>
                <a:schemeClr val="dk1"/>
              </a:buClr>
              <a:buSzPts val="1400"/>
              <a:buNone/>
              <a:defRPr>
                <a:solidFill>
                  <a:schemeClr val="dk1"/>
                </a:solidFill>
                <a:latin typeface="Barlow Light"/>
                <a:ea typeface="Barlow Light"/>
                <a:cs typeface="Barlow Light"/>
                <a:sym typeface="Barlow Light"/>
              </a:defRPr>
            </a:lvl6pPr>
            <a:lvl7pPr lvl="6">
              <a:spcBef>
                <a:spcPts val="0"/>
              </a:spcBef>
              <a:spcAft>
                <a:spcPts val="0"/>
              </a:spcAft>
              <a:buClr>
                <a:schemeClr val="dk1"/>
              </a:buClr>
              <a:buSzPts val="1400"/>
              <a:buNone/>
              <a:defRPr>
                <a:solidFill>
                  <a:schemeClr val="dk1"/>
                </a:solidFill>
                <a:latin typeface="Barlow Light"/>
                <a:ea typeface="Barlow Light"/>
                <a:cs typeface="Barlow Light"/>
                <a:sym typeface="Barlow Light"/>
              </a:defRPr>
            </a:lvl7pPr>
            <a:lvl8pPr lvl="7">
              <a:spcBef>
                <a:spcPts val="0"/>
              </a:spcBef>
              <a:spcAft>
                <a:spcPts val="0"/>
              </a:spcAft>
              <a:buClr>
                <a:schemeClr val="dk1"/>
              </a:buClr>
              <a:buSzPts val="1400"/>
              <a:buNone/>
              <a:defRPr>
                <a:solidFill>
                  <a:schemeClr val="dk1"/>
                </a:solidFill>
                <a:latin typeface="Barlow Light"/>
                <a:ea typeface="Barlow Light"/>
                <a:cs typeface="Barlow Light"/>
                <a:sym typeface="Barlow Light"/>
              </a:defRPr>
            </a:lvl8pPr>
            <a:lvl9pPr lvl="8">
              <a:spcBef>
                <a:spcPts val="0"/>
              </a:spcBef>
              <a:spcAft>
                <a:spcPts val="0"/>
              </a:spcAft>
              <a:buClr>
                <a:schemeClr val="dk1"/>
              </a:buClr>
              <a:buSzPts val="1400"/>
              <a:buNone/>
              <a:defRPr>
                <a:solidFill>
                  <a:schemeClr val="dk1"/>
                </a:solidFill>
                <a:latin typeface="Barlow Light"/>
                <a:ea typeface="Barlow Light"/>
                <a:cs typeface="Barlow Light"/>
                <a:sym typeface="Barlow Light"/>
              </a:defRPr>
            </a:lvl9pPr>
          </a:lstStyle>
          <a:p/>
        </p:txBody>
      </p:sp>
      <p:sp>
        <p:nvSpPr>
          <p:cNvPr id="209" name="Google Shape;209;p32"/>
          <p:cNvSpPr txBox="1"/>
          <p:nvPr>
            <p:ph idx="1" type="body"/>
          </p:nvPr>
        </p:nvSpPr>
        <p:spPr>
          <a:xfrm>
            <a:off x="567029" y="4500404"/>
            <a:ext cx="1015800" cy="266100"/>
          </a:xfrm>
          <a:prstGeom prst="rect">
            <a:avLst/>
          </a:prstGeom>
          <a:ln cap="flat" cmpd="sng" w="9525">
            <a:solidFill>
              <a:schemeClr val="dk1"/>
            </a:solidFill>
            <a:prstDash val="solid"/>
            <a:round/>
            <a:headEnd len="sm" w="sm" type="none"/>
            <a:tailEnd len="sm" w="sm" type="none"/>
          </a:ln>
        </p:spPr>
        <p:txBody>
          <a:bodyPr anchorCtr="0" anchor="t" bIns="0" lIns="0" spcFirstLastPara="1" rIns="0" wrap="square" tIns="0">
            <a:spAutoFit/>
          </a:bodyPr>
          <a:lstStyle>
            <a:lvl1pPr indent="-298450" lvl="0" marL="457200">
              <a:spcBef>
                <a:spcPts val="0"/>
              </a:spcBef>
              <a:spcAft>
                <a:spcPts val="0"/>
              </a:spcAft>
              <a:buSzPts val="1100"/>
              <a:buFont typeface="Barlow Medium"/>
              <a:buChar char="●"/>
              <a:defRPr sz="1100">
                <a:latin typeface="Barlow Medium"/>
                <a:ea typeface="Barlow Medium"/>
                <a:cs typeface="Barlow Medium"/>
                <a:sym typeface="Barlow Medium"/>
              </a:defRPr>
            </a:lvl1pPr>
            <a:lvl2pPr indent="-298450" lvl="1" marL="914400">
              <a:spcBef>
                <a:spcPts val="0"/>
              </a:spcBef>
              <a:spcAft>
                <a:spcPts val="0"/>
              </a:spcAft>
              <a:buSzPts val="1100"/>
              <a:buFont typeface="Barlow Medium"/>
              <a:buChar char="○"/>
              <a:defRPr sz="1100">
                <a:latin typeface="Barlow Medium"/>
                <a:ea typeface="Barlow Medium"/>
                <a:cs typeface="Barlow Medium"/>
                <a:sym typeface="Barlow Medium"/>
              </a:defRPr>
            </a:lvl2pPr>
            <a:lvl3pPr indent="-298450" lvl="2" marL="1371600">
              <a:spcBef>
                <a:spcPts val="0"/>
              </a:spcBef>
              <a:spcAft>
                <a:spcPts val="0"/>
              </a:spcAft>
              <a:buSzPts val="1100"/>
              <a:buFont typeface="Barlow Medium"/>
              <a:buChar char="■"/>
              <a:defRPr sz="1100">
                <a:latin typeface="Barlow Medium"/>
                <a:ea typeface="Barlow Medium"/>
                <a:cs typeface="Barlow Medium"/>
                <a:sym typeface="Barlow Medium"/>
              </a:defRPr>
            </a:lvl3pPr>
            <a:lvl4pPr indent="-298450" lvl="3" marL="1828800">
              <a:spcBef>
                <a:spcPts val="0"/>
              </a:spcBef>
              <a:spcAft>
                <a:spcPts val="0"/>
              </a:spcAft>
              <a:buSzPts val="1100"/>
              <a:buFont typeface="Barlow Medium"/>
              <a:buChar char="●"/>
              <a:defRPr sz="1100">
                <a:latin typeface="Barlow Medium"/>
                <a:ea typeface="Barlow Medium"/>
                <a:cs typeface="Barlow Medium"/>
                <a:sym typeface="Barlow Medium"/>
              </a:defRPr>
            </a:lvl4pPr>
            <a:lvl5pPr indent="-298450" lvl="4" marL="2286000">
              <a:spcBef>
                <a:spcPts val="0"/>
              </a:spcBef>
              <a:spcAft>
                <a:spcPts val="0"/>
              </a:spcAft>
              <a:buSzPts val="1100"/>
              <a:buFont typeface="Barlow Medium"/>
              <a:buChar char="○"/>
              <a:defRPr>
                <a:latin typeface="Barlow Medium"/>
                <a:ea typeface="Barlow Medium"/>
                <a:cs typeface="Barlow Medium"/>
                <a:sym typeface="Barlow Medium"/>
              </a:defRPr>
            </a:lvl5pPr>
            <a:lvl6pPr indent="-298450" lvl="5" marL="2743200">
              <a:spcBef>
                <a:spcPts val="0"/>
              </a:spcBef>
              <a:spcAft>
                <a:spcPts val="0"/>
              </a:spcAft>
              <a:buSzPts val="1100"/>
              <a:buFont typeface="Barlow Medium"/>
              <a:buChar char="■"/>
              <a:defRPr sz="1100">
                <a:latin typeface="Barlow Medium"/>
                <a:ea typeface="Barlow Medium"/>
                <a:cs typeface="Barlow Medium"/>
                <a:sym typeface="Barlow Medium"/>
              </a:defRPr>
            </a:lvl6pPr>
            <a:lvl7pPr indent="-298450" lvl="6" marL="3200400">
              <a:spcBef>
                <a:spcPts val="0"/>
              </a:spcBef>
              <a:spcAft>
                <a:spcPts val="0"/>
              </a:spcAft>
              <a:buSzPts val="1100"/>
              <a:buFont typeface="Barlow Medium"/>
              <a:buChar char="●"/>
              <a:defRPr sz="1100">
                <a:latin typeface="Barlow Medium"/>
                <a:ea typeface="Barlow Medium"/>
                <a:cs typeface="Barlow Medium"/>
                <a:sym typeface="Barlow Medium"/>
              </a:defRPr>
            </a:lvl7pPr>
            <a:lvl8pPr indent="-298450" lvl="7" marL="3657600">
              <a:spcBef>
                <a:spcPts val="0"/>
              </a:spcBef>
              <a:spcAft>
                <a:spcPts val="0"/>
              </a:spcAft>
              <a:buSzPts val="1100"/>
              <a:buFont typeface="Barlow Medium"/>
              <a:buChar char="○"/>
              <a:defRPr sz="1100">
                <a:latin typeface="Barlow Medium"/>
                <a:ea typeface="Barlow Medium"/>
                <a:cs typeface="Barlow Medium"/>
                <a:sym typeface="Barlow Medium"/>
              </a:defRPr>
            </a:lvl8pPr>
            <a:lvl9pPr indent="-298450" lvl="8" marL="4114800">
              <a:spcBef>
                <a:spcPts val="0"/>
              </a:spcBef>
              <a:spcAft>
                <a:spcPts val="0"/>
              </a:spcAft>
              <a:buSzPts val="1100"/>
              <a:buFont typeface="Barlow Medium"/>
              <a:buChar char="■"/>
              <a:defRPr sz="1100">
                <a:latin typeface="Barlow Medium"/>
                <a:ea typeface="Barlow Medium"/>
                <a:cs typeface="Barlow Medium"/>
                <a:sym typeface="Barlow Medium"/>
              </a:defRPr>
            </a:lvl9pPr>
          </a:lstStyle>
          <a:p/>
        </p:txBody>
      </p:sp>
      <p:sp>
        <p:nvSpPr>
          <p:cNvPr id="210" name="Google Shape;210;p32"/>
          <p:cNvSpPr txBox="1"/>
          <p:nvPr>
            <p:ph idx="12" type="sldNum"/>
          </p:nvPr>
        </p:nvSpPr>
        <p:spPr>
          <a:xfrm>
            <a:off x="8556784" y="4749851"/>
            <a:ext cx="548700" cy="393600"/>
          </a:xfrm>
          <a:prstGeom prst="rect">
            <a:avLst/>
          </a:prstGeom>
        </p:spPr>
        <p:txBody>
          <a:bodyPr anchorCtr="0" anchor="t" bIns="91425" lIns="91425" spcFirstLastPara="1" rIns="91425" wrap="square" tIns="91425">
            <a:noAutofit/>
          </a:bodyPr>
          <a:lstStyle>
            <a:lvl1pPr lvl="0">
              <a:buNone/>
              <a:defRPr>
                <a:latin typeface="Barlow Medium"/>
                <a:ea typeface="Barlow Medium"/>
                <a:cs typeface="Barlow Medium"/>
                <a:sym typeface="Barlow Medium"/>
              </a:defRPr>
            </a:lvl1pPr>
            <a:lvl2pPr lvl="1">
              <a:buNone/>
              <a:defRPr>
                <a:latin typeface="Barlow Medium"/>
                <a:ea typeface="Barlow Medium"/>
                <a:cs typeface="Barlow Medium"/>
                <a:sym typeface="Barlow Medium"/>
              </a:defRPr>
            </a:lvl2pPr>
            <a:lvl3pPr lvl="2">
              <a:buNone/>
              <a:defRPr>
                <a:latin typeface="Barlow Medium"/>
                <a:ea typeface="Barlow Medium"/>
                <a:cs typeface="Barlow Medium"/>
                <a:sym typeface="Barlow Medium"/>
              </a:defRPr>
            </a:lvl3pPr>
            <a:lvl4pPr lvl="3">
              <a:buNone/>
              <a:defRPr>
                <a:latin typeface="Barlow Medium"/>
                <a:ea typeface="Barlow Medium"/>
                <a:cs typeface="Barlow Medium"/>
                <a:sym typeface="Barlow Medium"/>
              </a:defRPr>
            </a:lvl4pPr>
            <a:lvl5pPr lvl="4">
              <a:buNone/>
              <a:defRPr>
                <a:latin typeface="Barlow Medium"/>
                <a:ea typeface="Barlow Medium"/>
                <a:cs typeface="Barlow Medium"/>
                <a:sym typeface="Barlow Medium"/>
              </a:defRPr>
            </a:lvl5pPr>
            <a:lvl6pPr lvl="5">
              <a:buNone/>
              <a:defRPr>
                <a:latin typeface="Barlow Medium"/>
                <a:ea typeface="Barlow Medium"/>
                <a:cs typeface="Barlow Medium"/>
                <a:sym typeface="Barlow Medium"/>
              </a:defRPr>
            </a:lvl6pPr>
            <a:lvl7pPr lvl="6">
              <a:buNone/>
              <a:defRPr>
                <a:latin typeface="Barlow Medium"/>
                <a:ea typeface="Barlow Medium"/>
                <a:cs typeface="Barlow Medium"/>
                <a:sym typeface="Barlow Medium"/>
              </a:defRPr>
            </a:lvl7pPr>
            <a:lvl8pPr lvl="7">
              <a:buNone/>
              <a:defRPr>
                <a:latin typeface="Barlow Medium"/>
                <a:ea typeface="Barlow Medium"/>
                <a:cs typeface="Barlow Medium"/>
                <a:sym typeface="Barlow Medium"/>
              </a:defRPr>
            </a:lvl8pPr>
            <a:lvl9pPr lvl="8">
              <a:buNone/>
              <a:defRPr>
                <a:latin typeface="Barlow Medium"/>
                <a:ea typeface="Barlow Medium"/>
                <a:cs typeface="Barlow Medium"/>
                <a:sym typeface="Barlow Medium"/>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p:cSld name="SECTION_TITLE_AND_DESCRIPTION">
    <p:spTree>
      <p:nvGrpSpPr>
        <p:cNvPr id="211" name="Shape 211"/>
        <p:cNvGrpSpPr/>
        <p:nvPr/>
      </p:nvGrpSpPr>
      <p:grpSpPr>
        <a:xfrm>
          <a:off x="0" y="0"/>
          <a:ext cx="0" cy="0"/>
          <a:chOff x="0" y="0"/>
          <a:chExt cx="0" cy="0"/>
        </a:xfrm>
      </p:grpSpPr>
      <p:sp>
        <p:nvSpPr>
          <p:cNvPr id="212" name="Google Shape;212;p33"/>
          <p:cNvSpPr txBox="1"/>
          <p:nvPr>
            <p:ph type="title"/>
          </p:nvPr>
        </p:nvSpPr>
        <p:spPr>
          <a:xfrm>
            <a:off x="697350" y="2932550"/>
            <a:ext cx="7749300" cy="1015800"/>
          </a:xfrm>
          <a:prstGeom prst="rect">
            <a:avLst/>
          </a:prstGeom>
        </p:spPr>
        <p:txBody>
          <a:bodyPr anchorCtr="0" anchor="ctr" bIns="91425" lIns="91425" spcFirstLastPara="1" rIns="91425" wrap="square" tIns="91425">
            <a:noAutofit/>
          </a:bodyPr>
          <a:lstStyle>
            <a:lvl1pPr lvl="0" algn="ctr">
              <a:spcBef>
                <a:spcPts val="0"/>
              </a:spcBef>
              <a:spcAft>
                <a:spcPts val="0"/>
              </a:spcAft>
              <a:buClr>
                <a:schemeClr val="accent5"/>
              </a:buClr>
              <a:buSzPts val="3600"/>
              <a:buFont typeface="Hepta Slab Medium"/>
              <a:buNone/>
              <a:defRPr>
                <a:solidFill>
                  <a:schemeClr val="accent5"/>
                </a:solidFill>
                <a:latin typeface="Hepta Slab Medium"/>
                <a:ea typeface="Hepta Slab Medium"/>
                <a:cs typeface="Hepta Slab Medium"/>
                <a:sym typeface="Hepta Slab Medium"/>
              </a:defRPr>
            </a:lvl1pPr>
            <a:lvl2pPr lvl="1" algn="ctr">
              <a:spcBef>
                <a:spcPts val="0"/>
              </a:spcBef>
              <a:spcAft>
                <a:spcPts val="0"/>
              </a:spcAft>
              <a:buClr>
                <a:schemeClr val="accent5"/>
              </a:buClr>
              <a:buSzPts val="12800"/>
              <a:buFont typeface="Hepta Slab Medium"/>
              <a:buNone/>
              <a:defRPr sz="12800">
                <a:solidFill>
                  <a:schemeClr val="accent5"/>
                </a:solidFill>
                <a:latin typeface="Hepta Slab Medium"/>
                <a:ea typeface="Hepta Slab Medium"/>
                <a:cs typeface="Hepta Slab Medium"/>
                <a:sym typeface="Hepta Slab Medium"/>
              </a:defRPr>
            </a:lvl2pPr>
            <a:lvl3pPr lvl="2" algn="ctr">
              <a:spcBef>
                <a:spcPts val="0"/>
              </a:spcBef>
              <a:spcAft>
                <a:spcPts val="0"/>
              </a:spcAft>
              <a:buClr>
                <a:schemeClr val="accent5"/>
              </a:buClr>
              <a:buSzPts val="12800"/>
              <a:buFont typeface="Hepta Slab Medium"/>
              <a:buNone/>
              <a:defRPr sz="12800">
                <a:solidFill>
                  <a:schemeClr val="accent5"/>
                </a:solidFill>
                <a:latin typeface="Hepta Slab Medium"/>
                <a:ea typeface="Hepta Slab Medium"/>
                <a:cs typeface="Hepta Slab Medium"/>
                <a:sym typeface="Hepta Slab Medium"/>
              </a:defRPr>
            </a:lvl3pPr>
            <a:lvl4pPr lvl="3" algn="ctr">
              <a:spcBef>
                <a:spcPts val="0"/>
              </a:spcBef>
              <a:spcAft>
                <a:spcPts val="0"/>
              </a:spcAft>
              <a:buClr>
                <a:schemeClr val="accent5"/>
              </a:buClr>
              <a:buSzPts val="12800"/>
              <a:buFont typeface="Hepta Slab Medium"/>
              <a:buNone/>
              <a:defRPr sz="12800">
                <a:solidFill>
                  <a:schemeClr val="accent5"/>
                </a:solidFill>
                <a:latin typeface="Hepta Slab Medium"/>
                <a:ea typeface="Hepta Slab Medium"/>
                <a:cs typeface="Hepta Slab Medium"/>
                <a:sym typeface="Hepta Slab Medium"/>
              </a:defRPr>
            </a:lvl4pPr>
            <a:lvl5pPr lvl="4" algn="ctr">
              <a:spcBef>
                <a:spcPts val="0"/>
              </a:spcBef>
              <a:spcAft>
                <a:spcPts val="0"/>
              </a:spcAft>
              <a:buClr>
                <a:schemeClr val="accent5"/>
              </a:buClr>
              <a:buSzPts val="12800"/>
              <a:buFont typeface="Hepta Slab Medium"/>
              <a:buNone/>
              <a:defRPr sz="12800">
                <a:solidFill>
                  <a:schemeClr val="accent5"/>
                </a:solidFill>
                <a:latin typeface="Hepta Slab Medium"/>
                <a:ea typeface="Hepta Slab Medium"/>
                <a:cs typeface="Hepta Slab Medium"/>
                <a:sym typeface="Hepta Slab Medium"/>
              </a:defRPr>
            </a:lvl5pPr>
            <a:lvl6pPr lvl="5" algn="ctr">
              <a:spcBef>
                <a:spcPts val="0"/>
              </a:spcBef>
              <a:spcAft>
                <a:spcPts val="0"/>
              </a:spcAft>
              <a:buClr>
                <a:schemeClr val="accent5"/>
              </a:buClr>
              <a:buSzPts val="12800"/>
              <a:buFont typeface="Hepta Slab Medium"/>
              <a:buNone/>
              <a:defRPr sz="12800">
                <a:solidFill>
                  <a:schemeClr val="accent5"/>
                </a:solidFill>
                <a:latin typeface="Hepta Slab Medium"/>
                <a:ea typeface="Hepta Slab Medium"/>
                <a:cs typeface="Hepta Slab Medium"/>
                <a:sym typeface="Hepta Slab Medium"/>
              </a:defRPr>
            </a:lvl6pPr>
            <a:lvl7pPr lvl="6" algn="ctr">
              <a:spcBef>
                <a:spcPts val="0"/>
              </a:spcBef>
              <a:spcAft>
                <a:spcPts val="0"/>
              </a:spcAft>
              <a:buClr>
                <a:schemeClr val="accent5"/>
              </a:buClr>
              <a:buSzPts val="12800"/>
              <a:buFont typeface="Hepta Slab Medium"/>
              <a:buNone/>
              <a:defRPr sz="12800">
                <a:solidFill>
                  <a:schemeClr val="accent5"/>
                </a:solidFill>
                <a:latin typeface="Hepta Slab Medium"/>
                <a:ea typeface="Hepta Slab Medium"/>
                <a:cs typeface="Hepta Slab Medium"/>
                <a:sym typeface="Hepta Slab Medium"/>
              </a:defRPr>
            </a:lvl7pPr>
            <a:lvl8pPr lvl="7" algn="ctr">
              <a:spcBef>
                <a:spcPts val="0"/>
              </a:spcBef>
              <a:spcAft>
                <a:spcPts val="0"/>
              </a:spcAft>
              <a:buClr>
                <a:schemeClr val="accent5"/>
              </a:buClr>
              <a:buSzPts val="12800"/>
              <a:buFont typeface="Hepta Slab Medium"/>
              <a:buNone/>
              <a:defRPr sz="12800">
                <a:solidFill>
                  <a:schemeClr val="accent5"/>
                </a:solidFill>
                <a:latin typeface="Hepta Slab Medium"/>
                <a:ea typeface="Hepta Slab Medium"/>
                <a:cs typeface="Hepta Slab Medium"/>
                <a:sym typeface="Hepta Slab Medium"/>
              </a:defRPr>
            </a:lvl8pPr>
            <a:lvl9pPr lvl="8" algn="ctr">
              <a:spcBef>
                <a:spcPts val="0"/>
              </a:spcBef>
              <a:spcAft>
                <a:spcPts val="0"/>
              </a:spcAft>
              <a:buClr>
                <a:schemeClr val="accent5"/>
              </a:buClr>
              <a:buSzPts val="12800"/>
              <a:buFont typeface="Hepta Slab Medium"/>
              <a:buNone/>
              <a:defRPr sz="12800">
                <a:solidFill>
                  <a:schemeClr val="accent5"/>
                </a:solidFill>
                <a:latin typeface="Hepta Slab Medium"/>
                <a:ea typeface="Hepta Slab Medium"/>
                <a:cs typeface="Hepta Slab Medium"/>
                <a:sym typeface="Hepta Slab Medium"/>
              </a:defRPr>
            </a:lvl9pPr>
          </a:lstStyle>
          <a:p/>
        </p:txBody>
      </p:sp>
      <p:sp>
        <p:nvSpPr>
          <p:cNvPr id="213" name="Google Shape;213;p33"/>
          <p:cNvSpPr txBox="1"/>
          <p:nvPr>
            <p:ph idx="2" type="title"/>
          </p:nvPr>
        </p:nvSpPr>
        <p:spPr>
          <a:xfrm>
            <a:off x="3278250" y="1194450"/>
            <a:ext cx="2587500" cy="1992600"/>
          </a:xfrm>
          <a:prstGeom prst="rect">
            <a:avLst/>
          </a:prstGeom>
        </p:spPr>
        <p:txBody>
          <a:bodyPr anchorCtr="0" anchor="t" bIns="91425" lIns="91425" spcFirstLastPara="1" rIns="91425" wrap="square" tIns="91425">
            <a:noAutofit/>
          </a:bodyPr>
          <a:lstStyle>
            <a:lvl1pPr lvl="0" algn="ctr">
              <a:spcBef>
                <a:spcPts val="0"/>
              </a:spcBef>
              <a:spcAft>
                <a:spcPts val="0"/>
              </a:spcAft>
              <a:buClr>
                <a:schemeClr val="dk2"/>
              </a:buClr>
              <a:buSzPts val="12800"/>
              <a:buNone/>
              <a:defRPr sz="12800">
                <a:solidFill>
                  <a:schemeClr val="dk2"/>
                </a:solidFill>
              </a:defRPr>
            </a:lvl1pPr>
            <a:lvl2pPr lvl="1" algn="ctr">
              <a:spcBef>
                <a:spcPts val="0"/>
              </a:spcBef>
              <a:spcAft>
                <a:spcPts val="0"/>
              </a:spcAft>
              <a:buClr>
                <a:schemeClr val="dk2"/>
              </a:buClr>
              <a:buSzPts val="12800"/>
              <a:buNone/>
              <a:defRPr sz="12800">
                <a:solidFill>
                  <a:schemeClr val="dk2"/>
                </a:solidFill>
                <a:latin typeface="Barlow Light"/>
                <a:ea typeface="Barlow Light"/>
                <a:cs typeface="Barlow Light"/>
                <a:sym typeface="Barlow Light"/>
              </a:defRPr>
            </a:lvl2pPr>
            <a:lvl3pPr lvl="2" algn="ctr">
              <a:spcBef>
                <a:spcPts val="0"/>
              </a:spcBef>
              <a:spcAft>
                <a:spcPts val="0"/>
              </a:spcAft>
              <a:buClr>
                <a:schemeClr val="dk2"/>
              </a:buClr>
              <a:buSzPts val="12800"/>
              <a:buNone/>
              <a:defRPr sz="12800">
                <a:solidFill>
                  <a:schemeClr val="dk2"/>
                </a:solidFill>
                <a:latin typeface="Barlow Light"/>
                <a:ea typeface="Barlow Light"/>
                <a:cs typeface="Barlow Light"/>
                <a:sym typeface="Barlow Light"/>
              </a:defRPr>
            </a:lvl3pPr>
            <a:lvl4pPr lvl="3" algn="ctr">
              <a:spcBef>
                <a:spcPts val="0"/>
              </a:spcBef>
              <a:spcAft>
                <a:spcPts val="0"/>
              </a:spcAft>
              <a:buClr>
                <a:schemeClr val="dk2"/>
              </a:buClr>
              <a:buSzPts val="12800"/>
              <a:buNone/>
              <a:defRPr sz="12800">
                <a:solidFill>
                  <a:schemeClr val="dk2"/>
                </a:solidFill>
                <a:latin typeface="Barlow Light"/>
                <a:ea typeface="Barlow Light"/>
                <a:cs typeface="Barlow Light"/>
                <a:sym typeface="Barlow Light"/>
              </a:defRPr>
            </a:lvl4pPr>
            <a:lvl5pPr lvl="4" algn="ctr">
              <a:spcBef>
                <a:spcPts val="0"/>
              </a:spcBef>
              <a:spcAft>
                <a:spcPts val="0"/>
              </a:spcAft>
              <a:buClr>
                <a:schemeClr val="dk2"/>
              </a:buClr>
              <a:buSzPts val="12800"/>
              <a:buNone/>
              <a:defRPr sz="12800">
                <a:solidFill>
                  <a:schemeClr val="dk2"/>
                </a:solidFill>
                <a:latin typeface="Barlow Light"/>
                <a:ea typeface="Barlow Light"/>
                <a:cs typeface="Barlow Light"/>
                <a:sym typeface="Barlow Light"/>
              </a:defRPr>
            </a:lvl5pPr>
            <a:lvl6pPr lvl="5" algn="ctr">
              <a:spcBef>
                <a:spcPts val="0"/>
              </a:spcBef>
              <a:spcAft>
                <a:spcPts val="0"/>
              </a:spcAft>
              <a:buClr>
                <a:schemeClr val="dk2"/>
              </a:buClr>
              <a:buSzPts val="12800"/>
              <a:buNone/>
              <a:defRPr sz="12800">
                <a:solidFill>
                  <a:schemeClr val="dk2"/>
                </a:solidFill>
                <a:latin typeface="Barlow Light"/>
                <a:ea typeface="Barlow Light"/>
                <a:cs typeface="Barlow Light"/>
                <a:sym typeface="Barlow Light"/>
              </a:defRPr>
            </a:lvl6pPr>
            <a:lvl7pPr lvl="6" algn="ctr">
              <a:spcBef>
                <a:spcPts val="0"/>
              </a:spcBef>
              <a:spcAft>
                <a:spcPts val="0"/>
              </a:spcAft>
              <a:buClr>
                <a:schemeClr val="dk2"/>
              </a:buClr>
              <a:buSzPts val="12800"/>
              <a:buNone/>
              <a:defRPr sz="12800">
                <a:solidFill>
                  <a:schemeClr val="dk2"/>
                </a:solidFill>
                <a:latin typeface="Barlow Light"/>
                <a:ea typeface="Barlow Light"/>
                <a:cs typeface="Barlow Light"/>
                <a:sym typeface="Barlow Light"/>
              </a:defRPr>
            </a:lvl7pPr>
            <a:lvl8pPr lvl="7" algn="ctr">
              <a:spcBef>
                <a:spcPts val="0"/>
              </a:spcBef>
              <a:spcAft>
                <a:spcPts val="0"/>
              </a:spcAft>
              <a:buClr>
                <a:schemeClr val="dk2"/>
              </a:buClr>
              <a:buSzPts val="12800"/>
              <a:buNone/>
              <a:defRPr sz="12800">
                <a:solidFill>
                  <a:schemeClr val="dk2"/>
                </a:solidFill>
                <a:latin typeface="Barlow Light"/>
                <a:ea typeface="Barlow Light"/>
                <a:cs typeface="Barlow Light"/>
                <a:sym typeface="Barlow Light"/>
              </a:defRPr>
            </a:lvl8pPr>
            <a:lvl9pPr lvl="8" algn="ctr">
              <a:spcBef>
                <a:spcPts val="0"/>
              </a:spcBef>
              <a:spcAft>
                <a:spcPts val="0"/>
              </a:spcAft>
              <a:buClr>
                <a:schemeClr val="dk2"/>
              </a:buClr>
              <a:buSzPts val="12800"/>
              <a:buNone/>
              <a:defRPr sz="12800">
                <a:solidFill>
                  <a:schemeClr val="dk2"/>
                </a:solidFill>
                <a:latin typeface="Barlow Light"/>
                <a:ea typeface="Barlow Light"/>
                <a:cs typeface="Barlow Light"/>
                <a:sym typeface="Barlow Light"/>
              </a:defRPr>
            </a:lvl9pPr>
          </a:lstStyle>
          <a:p/>
        </p:txBody>
      </p:sp>
      <p:sp>
        <p:nvSpPr>
          <p:cNvPr id="214" name="Google Shape;214;p33"/>
          <p:cNvSpPr txBox="1"/>
          <p:nvPr>
            <p:ph idx="12" type="sldNum"/>
          </p:nvPr>
        </p:nvSpPr>
        <p:spPr>
          <a:xfrm>
            <a:off x="8556784" y="4749851"/>
            <a:ext cx="548700" cy="393600"/>
          </a:xfrm>
          <a:prstGeom prst="rect">
            <a:avLst/>
          </a:prstGeom>
        </p:spPr>
        <p:txBody>
          <a:bodyPr anchorCtr="0" anchor="t"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rket Size / Pie Graph">
  <p:cSld name="CAPTION_ONLY">
    <p:bg>
      <p:bgPr>
        <a:solidFill>
          <a:schemeClr val="dk1"/>
        </a:solidFill>
      </p:bgPr>
    </p:bg>
    <p:spTree>
      <p:nvGrpSpPr>
        <p:cNvPr id="215" name="Shape 215"/>
        <p:cNvGrpSpPr/>
        <p:nvPr/>
      </p:nvGrpSpPr>
      <p:grpSpPr>
        <a:xfrm>
          <a:off x="0" y="0"/>
          <a:ext cx="0" cy="0"/>
          <a:chOff x="0" y="0"/>
          <a:chExt cx="0" cy="0"/>
        </a:xfrm>
      </p:grpSpPr>
      <p:sp>
        <p:nvSpPr>
          <p:cNvPr id="216" name="Google Shape;216;p34"/>
          <p:cNvSpPr/>
          <p:nvPr/>
        </p:nvSpPr>
        <p:spPr>
          <a:xfrm>
            <a:off x="0" y="0"/>
            <a:ext cx="9144000" cy="1631100"/>
          </a:xfrm>
          <a:prstGeom prst="rect">
            <a:avLst/>
          </a:pr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7" name="Google Shape;217;p34"/>
          <p:cNvSpPr txBox="1"/>
          <p:nvPr>
            <p:ph idx="1" type="subTitle"/>
          </p:nvPr>
        </p:nvSpPr>
        <p:spPr>
          <a:xfrm>
            <a:off x="791150" y="522625"/>
            <a:ext cx="4977300" cy="1108200"/>
          </a:xfrm>
          <a:prstGeom prst="rect">
            <a:avLst/>
          </a:prstGeom>
        </p:spPr>
        <p:txBody>
          <a:bodyPr anchorCtr="0" anchor="t" bIns="0" lIns="0" spcFirstLastPara="1" rIns="0" wrap="square" tIns="0">
            <a:noAutofit/>
          </a:bodyPr>
          <a:lstStyle>
            <a:lvl1pPr lvl="0">
              <a:spcBef>
                <a:spcPts val="0"/>
              </a:spcBef>
              <a:spcAft>
                <a:spcPts val="0"/>
              </a:spcAft>
              <a:buClr>
                <a:schemeClr val="lt1"/>
              </a:buClr>
              <a:buSzPts val="3600"/>
              <a:buFont typeface="Hepta Slab Medium"/>
              <a:buNone/>
              <a:defRPr sz="3600">
                <a:solidFill>
                  <a:schemeClr val="lt1"/>
                </a:solidFill>
                <a:latin typeface="Hepta Slab Medium"/>
                <a:ea typeface="Hepta Slab Medium"/>
                <a:cs typeface="Hepta Slab Medium"/>
                <a:sym typeface="Hepta Slab Medium"/>
              </a:defRPr>
            </a:lvl1pPr>
            <a:lvl2pPr lvl="1">
              <a:spcBef>
                <a:spcPts val="0"/>
              </a:spcBef>
              <a:spcAft>
                <a:spcPts val="0"/>
              </a:spcAft>
              <a:buClr>
                <a:schemeClr val="accent3"/>
              </a:buClr>
              <a:buSzPts val="1400"/>
              <a:buFont typeface="Hepta Slab Medium"/>
              <a:buNone/>
              <a:defRPr>
                <a:solidFill>
                  <a:schemeClr val="accent3"/>
                </a:solidFill>
                <a:latin typeface="Hepta Slab Medium"/>
                <a:ea typeface="Hepta Slab Medium"/>
                <a:cs typeface="Hepta Slab Medium"/>
                <a:sym typeface="Hepta Slab Medium"/>
              </a:defRPr>
            </a:lvl2pPr>
            <a:lvl3pPr lvl="2">
              <a:spcBef>
                <a:spcPts val="0"/>
              </a:spcBef>
              <a:spcAft>
                <a:spcPts val="0"/>
              </a:spcAft>
              <a:buClr>
                <a:schemeClr val="accent3"/>
              </a:buClr>
              <a:buSzPts val="1400"/>
              <a:buFont typeface="Hepta Slab Medium"/>
              <a:buNone/>
              <a:defRPr>
                <a:solidFill>
                  <a:schemeClr val="accent3"/>
                </a:solidFill>
                <a:latin typeface="Hepta Slab Medium"/>
                <a:ea typeface="Hepta Slab Medium"/>
                <a:cs typeface="Hepta Slab Medium"/>
                <a:sym typeface="Hepta Slab Medium"/>
              </a:defRPr>
            </a:lvl3pPr>
            <a:lvl4pPr lvl="3">
              <a:spcBef>
                <a:spcPts val="0"/>
              </a:spcBef>
              <a:spcAft>
                <a:spcPts val="0"/>
              </a:spcAft>
              <a:buClr>
                <a:schemeClr val="accent3"/>
              </a:buClr>
              <a:buSzPts val="1400"/>
              <a:buFont typeface="Hepta Slab Medium"/>
              <a:buNone/>
              <a:defRPr>
                <a:solidFill>
                  <a:schemeClr val="accent3"/>
                </a:solidFill>
                <a:latin typeface="Hepta Slab Medium"/>
                <a:ea typeface="Hepta Slab Medium"/>
                <a:cs typeface="Hepta Slab Medium"/>
                <a:sym typeface="Hepta Slab Medium"/>
              </a:defRPr>
            </a:lvl4pPr>
            <a:lvl5pPr lvl="4">
              <a:spcBef>
                <a:spcPts val="0"/>
              </a:spcBef>
              <a:spcAft>
                <a:spcPts val="0"/>
              </a:spcAft>
              <a:buClr>
                <a:schemeClr val="accent3"/>
              </a:buClr>
              <a:buSzPts val="1400"/>
              <a:buFont typeface="Hepta Slab Medium"/>
              <a:buNone/>
              <a:defRPr>
                <a:solidFill>
                  <a:schemeClr val="accent3"/>
                </a:solidFill>
                <a:latin typeface="Hepta Slab Medium"/>
                <a:ea typeface="Hepta Slab Medium"/>
                <a:cs typeface="Hepta Slab Medium"/>
                <a:sym typeface="Hepta Slab Medium"/>
              </a:defRPr>
            </a:lvl5pPr>
            <a:lvl6pPr lvl="5">
              <a:spcBef>
                <a:spcPts val="0"/>
              </a:spcBef>
              <a:spcAft>
                <a:spcPts val="0"/>
              </a:spcAft>
              <a:buClr>
                <a:schemeClr val="accent3"/>
              </a:buClr>
              <a:buSzPts val="1400"/>
              <a:buFont typeface="Hepta Slab Medium"/>
              <a:buNone/>
              <a:defRPr>
                <a:solidFill>
                  <a:schemeClr val="accent3"/>
                </a:solidFill>
                <a:latin typeface="Hepta Slab Medium"/>
                <a:ea typeface="Hepta Slab Medium"/>
                <a:cs typeface="Hepta Slab Medium"/>
                <a:sym typeface="Hepta Slab Medium"/>
              </a:defRPr>
            </a:lvl6pPr>
            <a:lvl7pPr lvl="6">
              <a:spcBef>
                <a:spcPts val="0"/>
              </a:spcBef>
              <a:spcAft>
                <a:spcPts val="0"/>
              </a:spcAft>
              <a:buClr>
                <a:schemeClr val="accent3"/>
              </a:buClr>
              <a:buSzPts val="1400"/>
              <a:buFont typeface="Hepta Slab Medium"/>
              <a:buNone/>
              <a:defRPr>
                <a:solidFill>
                  <a:schemeClr val="accent3"/>
                </a:solidFill>
                <a:latin typeface="Hepta Slab Medium"/>
                <a:ea typeface="Hepta Slab Medium"/>
                <a:cs typeface="Hepta Slab Medium"/>
                <a:sym typeface="Hepta Slab Medium"/>
              </a:defRPr>
            </a:lvl7pPr>
            <a:lvl8pPr lvl="7">
              <a:spcBef>
                <a:spcPts val="0"/>
              </a:spcBef>
              <a:spcAft>
                <a:spcPts val="0"/>
              </a:spcAft>
              <a:buClr>
                <a:schemeClr val="accent3"/>
              </a:buClr>
              <a:buSzPts val="1400"/>
              <a:buFont typeface="Hepta Slab Medium"/>
              <a:buNone/>
              <a:defRPr>
                <a:solidFill>
                  <a:schemeClr val="accent3"/>
                </a:solidFill>
                <a:latin typeface="Hepta Slab Medium"/>
                <a:ea typeface="Hepta Slab Medium"/>
                <a:cs typeface="Hepta Slab Medium"/>
                <a:sym typeface="Hepta Slab Medium"/>
              </a:defRPr>
            </a:lvl8pPr>
            <a:lvl9pPr lvl="8">
              <a:spcBef>
                <a:spcPts val="0"/>
              </a:spcBef>
              <a:spcAft>
                <a:spcPts val="0"/>
              </a:spcAft>
              <a:buClr>
                <a:schemeClr val="accent3"/>
              </a:buClr>
              <a:buSzPts val="1400"/>
              <a:buFont typeface="Hepta Slab Medium"/>
              <a:buNone/>
              <a:defRPr>
                <a:solidFill>
                  <a:schemeClr val="accent3"/>
                </a:solidFill>
                <a:latin typeface="Hepta Slab Medium"/>
                <a:ea typeface="Hepta Slab Medium"/>
                <a:cs typeface="Hepta Slab Medium"/>
                <a:sym typeface="Hepta Slab Medium"/>
              </a:defRPr>
            </a:lvl9pPr>
          </a:lstStyle>
          <a:p/>
        </p:txBody>
      </p:sp>
      <p:sp>
        <p:nvSpPr>
          <p:cNvPr id="218" name="Google Shape;218;p34"/>
          <p:cNvSpPr txBox="1"/>
          <p:nvPr>
            <p:ph idx="2" type="body"/>
          </p:nvPr>
        </p:nvSpPr>
        <p:spPr>
          <a:xfrm>
            <a:off x="714950" y="1989025"/>
            <a:ext cx="2792400" cy="2804100"/>
          </a:xfrm>
          <a:prstGeom prst="rect">
            <a:avLst/>
          </a:prstGeom>
        </p:spPr>
        <p:txBody>
          <a:bodyPr anchorCtr="0" anchor="t" bIns="91425" lIns="91425" spcFirstLastPara="1" rIns="91425" wrap="square" tIns="91425">
            <a:noAutofit/>
          </a:bodyPr>
          <a:lstStyle>
            <a:lvl1pPr indent="-323850" lvl="0" marL="457200">
              <a:spcBef>
                <a:spcPts val="0"/>
              </a:spcBef>
              <a:spcAft>
                <a:spcPts val="0"/>
              </a:spcAft>
              <a:buClr>
                <a:schemeClr val="lt1"/>
              </a:buClr>
              <a:buSzPts val="1500"/>
              <a:buChar char="●"/>
              <a:defRPr>
                <a:solidFill>
                  <a:schemeClr val="lt1"/>
                </a:solidFill>
              </a:defRPr>
            </a:lvl1pPr>
            <a:lvl2pPr indent="-323850" lvl="1" marL="914400">
              <a:spcBef>
                <a:spcPts val="0"/>
              </a:spcBef>
              <a:spcAft>
                <a:spcPts val="0"/>
              </a:spcAft>
              <a:buClr>
                <a:schemeClr val="lt1"/>
              </a:buClr>
              <a:buSzPts val="1500"/>
              <a:buChar char="○"/>
              <a:defRPr sz="1500">
                <a:solidFill>
                  <a:schemeClr val="lt1"/>
                </a:solidFill>
              </a:defRPr>
            </a:lvl2pPr>
            <a:lvl3pPr indent="-323850" lvl="2" marL="1371600">
              <a:spcBef>
                <a:spcPts val="0"/>
              </a:spcBef>
              <a:spcAft>
                <a:spcPts val="0"/>
              </a:spcAft>
              <a:buClr>
                <a:schemeClr val="lt1"/>
              </a:buClr>
              <a:buSzPts val="1500"/>
              <a:buChar char="■"/>
              <a:defRPr sz="1500">
                <a:solidFill>
                  <a:schemeClr val="lt1"/>
                </a:solidFill>
              </a:defRPr>
            </a:lvl3pPr>
            <a:lvl4pPr indent="-323850" lvl="3" marL="1828800">
              <a:spcBef>
                <a:spcPts val="0"/>
              </a:spcBef>
              <a:spcAft>
                <a:spcPts val="0"/>
              </a:spcAft>
              <a:buClr>
                <a:schemeClr val="lt1"/>
              </a:buClr>
              <a:buSzPts val="1500"/>
              <a:buChar char="●"/>
              <a:defRPr sz="1500">
                <a:solidFill>
                  <a:schemeClr val="lt1"/>
                </a:solidFill>
              </a:defRPr>
            </a:lvl4pPr>
            <a:lvl5pPr indent="-323850" lvl="4" marL="2286000">
              <a:spcBef>
                <a:spcPts val="0"/>
              </a:spcBef>
              <a:spcAft>
                <a:spcPts val="0"/>
              </a:spcAft>
              <a:buClr>
                <a:schemeClr val="lt1"/>
              </a:buClr>
              <a:buSzPts val="1500"/>
              <a:buChar char="○"/>
              <a:defRPr sz="1500">
                <a:solidFill>
                  <a:schemeClr val="lt1"/>
                </a:solidFill>
              </a:defRPr>
            </a:lvl5pPr>
            <a:lvl6pPr indent="-323850" lvl="5" marL="2743200">
              <a:spcBef>
                <a:spcPts val="0"/>
              </a:spcBef>
              <a:spcAft>
                <a:spcPts val="0"/>
              </a:spcAft>
              <a:buClr>
                <a:schemeClr val="lt1"/>
              </a:buClr>
              <a:buSzPts val="1500"/>
              <a:buChar char="■"/>
              <a:defRPr sz="1500">
                <a:solidFill>
                  <a:schemeClr val="lt1"/>
                </a:solidFill>
              </a:defRPr>
            </a:lvl6pPr>
            <a:lvl7pPr indent="-323850" lvl="6" marL="3200400">
              <a:spcBef>
                <a:spcPts val="0"/>
              </a:spcBef>
              <a:spcAft>
                <a:spcPts val="0"/>
              </a:spcAft>
              <a:buClr>
                <a:schemeClr val="lt1"/>
              </a:buClr>
              <a:buSzPts val="1500"/>
              <a:buChar char="●"/>
              <a:defRPr sz="1500">
                <a:solidFill>
                  <a:schemeClr val="lt1"/>
                </a:solidFill>
              </a:defRPr>
            </a:lvl7pPr>
            <a:lvl8pPr indent="-323850" lvl="7" marL="3657600">
              <a:spcBef>
                <a:spcPts val="0"/>
              </a:spcBef>
              <a:spcAft>
                <a:spcPts val="0"/>
              </a:spcAft>
              <a:buClr>
                <a:schemeClr val="lt1"/>
              </a:buClr>
              <a:buSzPts val="1500"/>
              <a:buChar char="○"/>
              <a:defRPr sz="1500">
                <a:solidFill>
                  <a:schemeClr val="lt1"/>
                </a:solidFill>
              </a:defRPr>
            </a:lvl8pPr>
            <a:lvl9pPr indent="-323850" lvl="8" marL="4114800">
              <a:spcBef>
                <a:spcPts val="0"/>
              </a:spcBef>
              <a:spcAft>
                <a:spcPts val="0"/>
              </a:spcAft>
              <a:buClr>
                <a:schemeClr val="lt1"/>
              </a:buClr>
              <a:buSzPts val="1500"/>
              <a:buChar char="■"/>
              <a:defRPr sz="1500">
                <a:solidFill>
                  <a:schemeClr val="lt1"/>
                </a:solidFill>
              </a:defRPr>
            </a:lvl9pPr>
          </a:lstStyle>
          <a:p/>
        </p:txBody>
      </p:sp>
      <p:sp>
        <p:nvSpPr>
          <p:cNvPr id="219" name="Google Shape;219;p34"/>
          <p:cNvSpPr txBox="1"/>
          <p:nvPr>
            <p:ph idx="12" type="sldNum"/>
          </p:nvPr>
        </p:nvSpPr>
        <p:spPr>
          <a:xfrm>
            <a:off x="8490529" y="250829"/>
            <a:ext cx="348900" cy="178200"/>
          </a:xfrm>
          <a:prstGeom prst="rect">
            <a:avLst/>
          </a:prstGeom>
        </p:spPr>
        <p:txBody>
          <a:bodyPr anchorCtr="0" anchor="t" bIns="91425" lIns="91425" spcFirstLastPara="1" rIns="91425" wrap="square" tIns="91425">
            <a:noAutofit/>
          </a:bodyPr>
          <a:lstStyle>
            <a:lvl1pPr lvl="0" rtl="0">
              <a:buNone/>
              <a:defRPr sz="1100">
                <a:solidFill>
                  <a:schemeClr val="dk2"/>
                </a:solidFill>
              </a:defRPr>
            </a:lvl1pPr>
            <a:lvl2pPr lvl="1" rtl="0">
              <a:buNone/>
              <a:defRPr sz="1100">
                <a:solidFill>
                  <a:schemeClr val="dk2"/>
                </a:solidFill>
              </a:defRPr>
            </a:lvl2pPr>
            <a:lvl3pPr lvl="2" rtl="0">
              <a:buNone/>
              <a:defRPr sz="1100">
                <a:solidFill>
                  <a:schemeClr val="dk2"/>
                </a:solidFill>
              </a:defRPr>
            </a:lvl3pPr>
            <a:lvl4pPr lvl="3" rtl="0">
              <a:buNone/>
              <a:defRPr sz="1100">
                <a:solidFill>
                  <a:schemeClr val="dk2"/>
                </a:solidFill>
              </a:defRPr>
            </a:lvl4pPr>
            <a:lvl5pPr lvl="4" rtl="0">
              <a:buNone/>
              <a:defRPr sz="1100">
                <a:solidFill>
                  <a:schemeClr val="dk2"/>
                </a:solidFill>
              </a:defRPr>
            </a:lvl5pPr>
            <a:lvl6pPr lvl="5" rtl="0">
              <a:buNone/>
              <a:defRPr sz="1100">
                <a:solidFill>
                  <a:schemeClr val="dk2"/>
                </a:solidFill>
              </a:defRPr>
            </a:lvl6pPr>
            <a:lvl7pPr lvl="6" rtl="0">
              <a:buNone/>
              <a:defRPr sz="1100">
                <a:solidFill>
                  <a:schemeClr val="dk2"/>
                </a:solidFill>
              </a:defRPr>
            </a:lvl7pPr>
            <a:lvl8pPr lvl="7" rtl="0">
              <a:buNone/>
              <a:defRPr sz="1100">
                <a:solidFill>
                  <a:schemeClr val="dk2"/>
                </a:solidFill>
              </a:defRPr>
            </a:lvl8pPr>
            <a:lvl9pPr lvl="8" rtl="0">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
        <p:nvSpPr>
          <p:cNvPr id="220" name="Google Shape;220;p34"/>
          <p:cNvSpPr/>
          <p:nvPr/>
        </p:nvSpPr>
        <p:spPr>
          <a:xfrm>
            <a:off x="4416275" y="1976923"/>
            <a:ext cx="4045200" cy="2871300"/>
          </a:xfrm>
          <a:prstGeom prst="roundRect">
            <a:avLst>
              <a:gd fmla="val 16667" name="adj"/>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1" name="Google Shape;221;p34"/>
          <p:cNvSpPr/>
          <p:nvPr/>
        </p:nvSpPr>
        <p:spPr>
          <a:xfrm rot="444408">
            <a:off x="5636457" y="2500588"/>
            <a:ext cx="1505663" cy="1505327"/>
          </a:xfrm>
          <a:prstGeom prst="pie">
            <a:avLst>
              <a:gd fmla="val 8241844" name="adj1"/>
              <a:gd fmla="val 12554936" name="adj2"/>
            </a:avLst>
          </a:prstGeom>
          <a:solidFill>
            <a:schemeClr val="lt1"/>
          </a:solidFill>
          <a:ln>
            <a:noFill/>
          </a:ln>
        </p:spPr>
        <p:txBody>
          <a:bodyPr anchorCtr="0" anchor="ctr" bIns="68575" lIns="68575" spcFirstLastPara="1" rIns="68575" wrap="square" tIns="68575">
            <a:noAutofit/>
          </a:bodyPr>
          <a:lstStyle/>
          <a:p>
            <a:pPr indent="0" lvl="0" marL="0" rtl="0" algn="l">
              <a:spcBef>
                <a:spcPts val="0"/>
              </a:spcBef>
              <a:spcAft>
                <a:spcPts val="0"/>
              </a:spcAft>
              <a:buSzPts val="1100"/>
              <a:buNone/>
            </a:pPr>
            <a:r>
              <a:t/>
            </a:r>
            <a:endParaRPr sz="1100"/>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Differentiators / 4 column text">
  <p:cSld name="BIG_NUMBER">
    <p:bg>
      <p:bgPr>
        <a:solidFill>
          <a:schemeClr val="dk1"/>
        </a:solidFill>
      </p:bgPr>
    </p:bg>
    <p:spTree>
      <p:nvGrpSpPr>
        <p:cNvPr id="222" name="Shape 222"/>
        <p:cNvGrpSpPr/>
        <p:nvPr/>
      </p:nvGrpSpPr>
      <p:grpSpPr>
        <a:xfrm>
          <a:off x="0" y="0"/>
          <a:ext cx="0" cy="0"/>
          <a:chOff x="0" y="0"/>
          <a:chExt cx="0" cy="0"/>
        </a:xfrm>
      </p:grpSpPr>
      <p:sp>
        <p:nvSpPr>
          <p:cNvPr id="223" name="Google Shape;223;p35"/>
          <p:cNvSpPr/>
          <p:nvPr/>
        </p:nvSpPr>
        <p:spPr>
          <a:xfrm>
            <a:off x="0" y="1324925"/>
            <a:ext cx="4572000" cy="1910400"/>
          </a:xfrm>
          <a:prstGeom prst="rect">
            <a:avLst/>
          </a:pr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sz="200"/>
          </a:p>
        </p:txBody>
      </p:sp>
      <p:sp>
        <p:nvSpPr>
          <p:cNvPr id="224" name="Google Shape;224;p35"/>
          <p:cNvSpPr/>
          <p:nvPr/>
        </p:nvSpPr>
        <p:spPr>
          <a:xfrm>
            <a:off x="0" y="3235076"/>
            <a:ext cx="4572000" cy="19149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sz="200">
              <a:solidFill>
                <a:schemeClr val="dk2"/>
              </a:solidFill>
            </a:endParaRPr>
          </a:p>
        </p:txBody>
      </p:sp>
      <p:sp>
        <p:nvSpPr>
          <p:cNvPr id="225" name="Google Shape;225;p35"/>
          <p:cNvSpPr/>
          <p:nvPr/>
        </p:nvSpPr>
        <p:spPr>
          <a:xfrm>
            <a:off x="4571892" y="3235076"/>
            <a:ext cx="4572000" cy="1914900"/>
          </a:xfrm>
          <a:prstGeom prst="rect">
            <a:avLst/>
          </a:pr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sz="200">
              <a:solidFill>
                <a:schemeClr val="lt1"/>
              </a:solidFill>
            </a:endParaRPr>
          </a:p>
        </p:txBody>
      </p:sp>
      <p:sp>
        <p:nvSpPr>
          <p:cNvPr id="226" name="Google Shape;226;p35"/>
          <p:cNvSpPr/>
          <p:nvPr/>
        </p:nvSpPr>
        <p:spPr>
          <a:xfrm>
            <a:off x="4571892" y="1324925"/>
            <a:ext cx="4572000" cy="1910400"/>
          </a:xfrm>
          <a:prstGeom prst="rect">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sz="200">
              <a:solidFill>
                <a:schemeClr val="accent5"/>
              </a:solidFill>
            </a:endParaRPr>
          </a:p>
        </p:txBody>
      </p:sp>
      <p:sp>
        <p:nvSpPr>
          <p:cNvPr id="227" name="Google Shape;227;p35"/>
          <p:cNvSpPr txBox="1"/>
          <p:nvPr>
            <p:ph idx="1" type="subTitle"/>
          </p:nvPr>
        </p:nvSpPr>
        <p:spPr>
          <a:xfrm>
            <a:off x="480420" y="290626"/>
            <a:ext cx="3592200" cy="337200"/>
          </a:xfrm>
          <a:prstGeom prst="rect">
            <a:avLst/>
          </a:prstGeom>
        </p:spPr>
        <p:txBody>
          <a:bodyPr anchorCtr="0" anchor="t" bIns="91425" lIns="91425" spcFirstLastPara="1" rIns="91425" wrap="square" tIns="91425">
            <a:noAutofit/>
          </a:bodyPr>
          <a:lstStyle>
            <a:lvl1pPr lvl="0">
              <a:spcBef>
                <a:spcPts val="0"/>
              </a:spcBef>
              <a:spcAft>
                <a:spcPts val="0"/>
              </a:spcAft>
              <a:buClr>
                <a:schemeClr val="lt1"/>
              </a:buClr>
              <a:buSzPts val="1400"/>
              <a:buFont typeface="Hepta Slab Medium"/>
              <a:buNone/>
              <a:defRPr>
                <a:solidFill>
                  <a:schemeClr val="lt1"/>
                </a:solidFill>
                <a:latin typeface="Hepta Slab Medium"/>
                <a:ea typeface="Hepta Slab Medium"/>
                <a:cs typeface="Hepta Slab Medium"/>
                <a:sym typeface="Hepta Slab Medium"/>
              </a:defRPr>
            </a:lvl1pPr>
            <a:lvl2pPr lvl="1">
              <a:spcBef>
                <a:spcPts val="0"/>
              </a:spcBef>
              <a:spcAft>
                <a:spcPts val="0"/>
              </a:spcAft>
              <a:buClr>
                <a:schemeClr val="lt1"/>
              </a:buClr>
              <a:buSzPts val="1400"/>
              <a:buNone/>
              <a:defRPr>
                <a:solidFill>
                  <a:schemeClr val="lt1"/>
                </a:solidFill>
                <a:latin typeface="Barlow Light"/>
                <a:ea typeface="Barlow Light"/>
                <a:cs typeface="Barlow Light"/>
                <a:sym typeface="Barlow Light"/>
              </a:defRPr>
            </a:lvl2pPr>
            <a:lvl3pPr lvl="2">
              <a:spcBef>
                <a:spcPts val="0"/>
              </a:spcBef>
              <a:spcAft>
                <a:spcPts val="0"/>
              </a:spcAft>
              <a:buClr>
                <a:schemeClr val="lt1"/>
              </a:buClr>
              <a:buSzPts val="1400"/>
              <a:buNone/>
              <a:defRPr>
                <a:solidFill>
                  <a:schemeClr val="lt1"/>
                </a:solidFill>
                <a:latin typeface="Barlow Light"/>
                <a:ea typeface="Barlow Light"/>
                <a:cs typeface="Barlow Light"/>
                <a:sym typeface="Barlow Light"/>
              </a:defRPr>
            </a:lvl3pPr>
            <a:lvl4pPr lvl="3">
              <a:spcBef>
                <a:spcPts val="0"/>
              </a:spcBef>
              <a:spcAft>
                <a:spcPts val="0"/>
              </a:spcAft>
              <a:buClr>
                <a:schemeClr val="lt1"/>
              </a:buClr>
              <a:buSzPts val="1400"/>
              <a:buNone/>
              <a:defRPr>
                <a:solidFill>
                  <a:schemeClr val="lt1"/>
                </a:solidFill>
                <a:latin typeface="Barlow Light"/>
                <a:ea typeface="Barlow Light"/>
                <a:cs typeface="Barlow Light"/>
                <a:sym typeface="Barlow Light"/>
              </a:defRPr>
            </a:lvl4pPr>
            <a:lvl5pPr lvl="4">
              <a:spcBef>
                <a:spcPts val="0"/>
              </a:spcBef>
              <a:spcAft>
                <a:spcPts val="0"/>
              </a:spcAft>
              <a:buClr>
                <a:schemeClr val="lt1"/>
              </a:buClr>
              <a:buSzPts val="1400"/>
              <a:buNone/>
              <a:defRPr>
                <a:solidFill>
                  <a:schemeClr val="lt1"/>
                </a:solidFill>
                <a:latin typeface="Barlow Light"/>
                <a:ea typeface="Barlow Light"/>
                <a:cs typeface="Barlow Light"/>
                <a:sym typeface="Barlow Light"/>
              </a:defRPr>
            </a:lvl5pPr>
            <a:lvl6pPr lvl="5">
              <a:spcBef>
                <a:spcPts val="0"/>
              </a:spcBef>
              <a:spcAft>
                <a:spcPts val="0"/>
              </a:spcAft>
              <a:buClr>
                <a:schemeClr val="lt1"/>
              </a:buClr>
              <a:buSzPts val="1400"/>
              <a:buNone/>
              <a:defRPr>
                <a:solidFill>
                  <a:schemeClr val="lt1"/>
                </a:solidFill>
                <a:latin typeface="Barlow Light"/>
                <a:ea typeface="Barlow Light"/>
                <a:cs typeface="Barlow Light"/>
                <a:sym typeface="Barlow Light"/>
              </a:defRPr>
            </a:lvl6pPr>
            <a:lvl7pPr lvl="6">
              <a:spcBef>
                <a:spcPts val="0"/>
              </a:spcBef>
              <a:spcAft>
                <a:spcPts val="0"/>
              </a:spcAft>
              <a:buClr>
                <a:schemeClr val="lt1"/>
              </a:buClr>
              <a:buSzPts val="1400"/>
              <a:buNone/>
              <a:defRPr>
                <a:solidFill>
                  <a:schemeClr val="lt1"/>
                </a:solidFill>
                <a:latin typeface="Barlow Light"/>
                <a:ea typeface="Barlow Light"/>
                <a:cs typeface="Barlow Light"/>
                <a:sym typeface="Barlow Light"/>
              </a:defRPr>
            </a:lvl7pPr>
            <a:lvl8pPr lvl="7">
              <a:spcBef>
                <a:spcPts val="0"/>
              </a:spcBef>
              <a:spcAft>
                <a:spcPts val="0"/>
              </a:spcAft>
              <a:buClr>
                <a:schemeClr val="lt1"/>
              </a:buClr>
              <a:buSzPts val="1400"/>
              <a:buNone/>
              <a:defRPr>
                <a:solidFill>
                  <a:schemeClr val="lt1"/>
                </a:solidFill>
                <a:latin typeface="Barlow Light"/>
                <a:ea typeface="Barlow Light"/>
                <a:cs typeface="Barlow Light"/>
                <a:sym typeface="Barlow Light"/>
              </a:defRPr>
            </a:lvl8pPr>
            <a:lvl9pPr lvl="8">
              <a:spcBef>
                <a:spcPts val="0"/>
              </a:spcBef>
              <a:spcAft>
                <a:spcPts val="0"/>
              </a:spcAft>
              <a:buClr>
                <a:schemeClr val="lt1"/>
              </a:buClr>
              <a:buSzPts val="1400"/>
              <a:buNone/>
              <a:defRPr>
                <a:solidFill>
                  <a:schemeClr val="lt1"/>
                </a:solidFill>
                <a:latin typeface="Barlow Light"/>
                <a:ea typeface="Barlow Light"/>
                <a:cs typeface="Barlow Light"/>
                <a:sym typeface="Barlow Light"/>
              </a:defRPr>
            </a:lvl9pPr>
          </a:lstStyle>
          <a:p/>
        </p:txBody>
      </p:sp>
      <p:sp>
        <p:nvSpPr>
          <p:cNvPr id="228" name="Google Shape;228;p35"/>
          <p:cNvSpPr txBox="1"/>
          <p:nvPr>
            <p:ph idx="2" type="body"/>
          </p:nvPr>
        </p:nvSpPr>
        <p:spPr>
          <a:xfrm>
            <a:off x="480425" y="610475"/>
            <a:ext cx="4878300" cy="600300"/>
          </a:xfrm>
          <a:prstGeom prst="rect">
            <a:avLst/>
          </a:prstGeom>
        </p:spPr>
        <p:txBody>
          <a:bodyPr anchorCtr="0" anchor="t" bIns="91425" lIns="91425" spcFirstLastPara="1" rIns="91425" wrap="square" tIns="91425">
            <a:noAutofit/>
          </a:bodyPr>
          <a:lstStyle>
            <a:lvl1pPr indent="-298450" lvl="0" marL="4572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1pPr>
            <a:lvl2pPr indent="-298450" lvl="1" marL="9144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2pPr>
            <a:lvl3pPr indent="-298450" lvl="2" marL="13716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3pPr>
            <a:lvl4pPr indent="-298450" lvl="3" marL="18288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4pPr>
            <a:lvl5pPr indent="-298450" lvl="4" marL="2286000">
              <a:spcBef>
                <a:spcPts val="0"/>
              </a:spcBef>
              <a:spcAft>
                <a:spcPts val="0"/>
              </a:spcAft>
              <a:buClr>
                <a:schemeClr val="lt1"/>
              </a:buClr>
              <a:buSzPts val="1100"/>
              <a:buFont typeface="Barlow"/>
              <a:buChar char="○"/>
              <a:defRPr>
                <a:solidFill>
                  <a:schemeClr val="lt1"/>
                </a:solidFill>
                <a:latin typeface="Barlow"/>
                <a:ea typeface="Barlow"/>
                <a:cs typeface="Barlow"/>
                <a:sym typeface="Barlow"/>
              </a:defRPr>
            </a:lvl5pPr>
            <a:lvl6pPr indent="-298450" lvl="5" marL="27432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6pPr>
            <a:lvl7pPr indent="-298450" lvl="6" marL="32004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7pPr>
            <a:lvl8pPr indent="-298450" lvl="7" marL="36576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8pPr>
            <a:lvl9pPr indent="-298450" lvl="8" marL="41148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9pPr>
          </a:lstStyle>
          <a:p/>
        </p:txBody>
      </p:sp>
      <p:sp>
        <p:nvSpPr>
          <p:cNvPr id="229" name="Google Shape;229;p35"/>
          <p:cNvSpPr txBox="1"/>
          <p:nvPr>
            <p:ph idx="12" type="sldNum"/>
          </p:nvPr>
        </p:nvSpPr>
        <p:spPr>
          <a:xfrm>
            <a:off x="8490529" y="250829"/>
            <a:ext cx="348900" cy="178200"/>
          </a:xfrm>
          <a:prstGeom prst="rect">
            <a:avLst/>
          </a:prstGeom>
        </p:spPr>
        <p:txBody>
          <a:bodyPr anchorCtr="0" anchor="t" bIns="91425" lIns="91425" spcFirstLastPara="1" rIns="91425" wrap="square" tIns="91425">
            <a:noAutofit/>
          </a:bodyPr>
          <a:lstStyle>
            <a:lvl1pPr lvl="0" rtl="0">
              <a:buNone/>
              <a:defRPr sz="1100">
                <a:solidFill>
                  <a:schemeClr val="dk2"/>
                </a:solidFill>
              </a:defRPr>
            </a:lvl1pPr>
            <a:lvl2pPr lvl="1" rtl="0">
              <a:buNone/>
              <a:defRPr sz="1100">
                <a:solidFill>
                  <a:schemeClr val="dk2"/>
                </a:solidFill>
              </a:defRPr>
            </a:lvl2pPr>
            <a:lvl3pPr lvl="2" rtl="0">
              <a:buNone/>
              <a:defRPr sz="1100">
                <a:solidFill>
                  <a:schemeClr val="dk2"/>
                </a:solidFill>
              </a:defRPr>
            </a:lvl3pPr>
            <a:lvl4pPr lvl="3" rtl="0">
              <a:buNone/>
              <a:defRPr sz="1100">
                <a:solidFill>
                  <a:schemeClr val="dk2"/>
                </a:solidFill>
              </a:defRPr>
            </a:lvl4pPr>
            <a:lvl5pPr lvl="4" rtl="0">
              <a:buNone/>
              <a:defRPr sz="1100">
                <a:solidFill>
                  <a:schemeClr val="dk2"/>
                </a:solidFill>
              </a:defRPr>
            </a:lvl5pPr>
            <a:lvl6pPr lvl="5" rtl="0">
              <a:buNone/>
              <a:defRPr sz="1100">
                <a:solidFill>
                  <a:schemeClr val="dk2"/>
                </a:solidFill>
              </a:defRPr>
            </a:lvl6pPr>
            <a:lvl7pPr lvl="6" rtl="0">
              <a:buNone/>
              <a:defRPr sz="1100">
                <a:solidFill>
                  <a:schemeClr val="dk2"/>
                </a:solidFill>
              </a:defRPr>
            </a:lvl7pPr>
            <a:lvl8pPr lvl="7" rtl="0">
              <a:buNone/>
              <a:defRPr sz="1100">
                <a:solidFill>
                  <a:schemeClr val="dk2"/>
                </a:solidFill>
              </a:defRPr>
            </a:lvl8pPr>
            <a:lvl9pPr lvl="8" rtl="0">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blank">
  <p:cSld name="BLANK">
    <p:spTree>
      <p:nvGrpSpPr>
        <p:cNvPr id="230" name="Shape 230"/>
        <p:cNvGrpSpPr/>
        <p:nvPr/>
      </p:nvGrpSpPr>
      <p:grpSpPr>
        <a:xfrm>
          <a:off x="0" y="0"/>
          <a:ext cx="0" cy="0"/>
          <a:chOff x="0" y="0"/>
          <a:chExt cx="0" cy="0"/>
        </a:xfrm>
      </p:grpSpPr>
      <p:sp>
        <p:nvSpPr>
          <p:cNvPr id="231" name="Google Shape;231;p36"/>
          <p:cNvSpPr txBox="1"/>
          <p:nvPr>
            <p:ph type="title"/>
          </p:nvPr>
        </p:nvSpPr>
        <p:spPr>
          <a:xfrm>
            <a:off x="697350" y="2932550"/>
            <a:ext cx="7749300" cy="1015800"/>
          </a:xfrm>
          <a:prstGeom prst="rect">
            <a:avLst/>
          </a:prstGeom>
        </p:spPr>
        <p:txBody>
          <a:bodyPr anchorCtr="0" anchor="ctr" bIns="91425" lIns="91425" spcFirstLastPara="1" rIns="91425" wrap="square" tIns="91425">
            <a:noAutofit/>
          </a:bodyPr>
          <a:lstStyle>
            <a:lvl1pPr lvl="0" algn="ctr">
              <a:spcBef>
                <a:spcPts val="0"/>
              </a:spcBef>
              <a:spcAft>
                <a:spcPts val="0"/>
              </a:spcAft>
              <a:buClr>
                <a:schemeClr val="dk1"/>
              </a:buClr>
              <a:buSzPts val="3600"/>
              <a:buFont typeface="Hepta Slab Medium"/>
              <a:buNone/>
              <a:defRPr>
                <a:latin typeface="Hepta Slab Medium"/>
                <a:ea typeface="Hepta Slab Medium"/>
                <a:cs typeface="Hepta Slab Medium"/>
                <a:sym typeface="Hepta Slab Medium"/>
              </a:defRPr>
            </a:lvl1pPr>
            <a:lvl2pPr lvl="1" algn="ctr">
              <a:spcBef>
                <a:spcPts val="0"/>
              </a:spcBef>
              <a:spcAft>
                <a:spcPts val="0"/>
              </a:spcAft>
              <a:buClr>
                <a:schemeClr val="dk1"/>
              </a:buClr>
              <a:buSzPts val="12800"/>
              <a:buFont typeface="Hepta Slab Medium"/>
              <a:buNone/>
              <a:defRPr sz="12800">
                <a:solidFill>
                  <a:schemeClr val="dk1"/>
                </a:solidFill>
                <a:latin typeface="Hepta Slab Medium"/>
                <a:ea typeface="Hepta Slab Medium"/>
                <a:cs typeface="Hepta Slab Medium"/>
                <a:sym typeface="Hepta Slab Medium"/>
              </a:defRPr>
            </a:lvl2pPr>
            <a:lvl3pPr lvl="2" algn="ctr">
              <a:spcBef>
                <a:spcPts val="0"/>
              </a:spcBef>
              <a:spcAft>
                <a:spcPts val="0"/>
              </a:spcAft>
              <a:buClr>
                <a:schemeClr val="dk1"/>
              </a:buClr>
              <a:buSzPts val="12800"/>
              <a:buFont typeface="Hepta Slab Medium"/>
              <a:buNone/>
              <a:defRPr sz="12800">
                <a:solidFill>
                  <a:schemeClr val="dk1"/>
                </a:solidFill>
                <a:latin typeface="Hepta Slab Medium"/>
                <a:ea typeface="Hepta Slab Medium"/>
                <a:cs typeface="Hepta Slab Medium"/>
                <a:sym typeface="Hepta Slab Medium"/>
              </a:defRPr>
            </a:lvl3pPr>
            <a:lvl4pPr lvl="3" algn="ctr">
              <a:spcBef>
                <a:spcPts val="0"/>
              </a:spcBef>
              <a:spcAft>
                <a:spcPts val="0"/>
              </a:spcAft>
              <a:buClr>
                <a:schemeClr val="dk1"/>
              </a:buClr>
              <a:buSzPts val="12800"/>
              <a:buFont typeface="Hepta Slab Medium"/>
              <a:buNone/>
              <a:defRPr sz="12800">
                <a:solidFill>
                  <a:schemeClr val="dk1"/>
                </a:solidFill>
                <a:latin typeface="Hepta Slab Medium"/>
                <a:ea typeface="Hepta Slab Medium"/>
                <a:cs typeface="Hepta Slab Medium"/>
                <a:sym typeface="Hepta Slab Medium"/>
              </a:defRPr>
            </a:lvl4pPr>
            <a:lvl5pPr lvl="4" algn="ctr">
              <a:spcBef>
                <a:spcPts val="0"/>
              </a:spcBef>
              <a:spcAft>
                <a:spcPts val="0"/>
              </a:spcAft>
              <a:buClr>
                <a:schemeClr val="dk1"/>
              </a:buClr>
              <a:buSzPts val="12800"/>
              <a:buFont typeface="Hepta Slab Medium"/>
              <a:buNone/>
              <a:defRPr sz="12800">
                <a:solidFill>
                  <a:schemeClr val="dk1"/>
                </a:solidFill>
                <a:latin typeface="Hepta Slab Medium"/>
                <a:ea typeface="Hepta Slab Medium"/>
                <a:cs typeface="Hepta Slab Medium"/>
                <a:sym typeface="Hepta Slab Medium"/>
              </a:defRPr>
            </a:lvl5pPr>
            <a:lvl6pPr lvl="5" algn="ctr">
              <a:spcBef>
                <a:spcPts val="0"/>
              </a:spcBef>
              <a:spcAft>
                <a:spcPts val="0"/>
              </a:spcAft>
              <a:buClr>
                <a:schemeClr val="dk1"/>
              </a:buClr>
              <a:buSzPts val="12800"/>
              <a:buFont typeface="Hepta Slab Medium"/>
              <a:buNone/>
              <a:defRPr sz="12800">
                <a:solidFill>
                  <a:schemeClr val="dk1"/>
                </a:solidFill>
                <a:latin typeface="Hepta Slab Medium"/>
                <a:ea typeface="Hepta Slab Medium"/>
                <a:cs typeface="Hepta Slab Medium"/>
                <a:sym typeface="Hepta Slab Medium"/>
              </a:defRPr>
            </a:lvl6pPr>
            <a:lvl7pPr lvl="6" algn="ctr">
              <a:spcBef>
                <a:spcPts val="0"/>
              </a:spcBef>
              <a:spcAft>
                <a:spcPts val="0"/>
              </a:spcAft>
              <a:buClr>
                <a:schemeClr val="dk1"/>
              </a:buClr>
              <a:buSzPts val="12800"/>
              <a:buFont typeface="Hepta Slab Medium"/>
              <a:buNone/>
              <a:defRPr sz="12800">
                <a:solidFill>
                  <a:schemeClr val="dk1"/>
                </a:solidFill>
                <a:latin typeface="Hepta Slab Medium"/>
                <a:ea typeface="Hepta Slab Medium"/>
                <a:cs typeface="Hepta Slab Medium"/>
                <a:sym typeface="Hepta Slab Medium"/>
              </a:defRPr>
            </a:lvl7pPr>
            <a:lvl8pPr lvl="7" algn="ctr">
              <a:spcBef>
                <a:spcPts val="0"/>
              </a:spcBef>
              <a:spcAft>
                <a:spcPts val="0"/>
              </a:spcAft>
              <a:buClr>
                <a:schemeClr val="dk1"/>
              </a:buClr>
              <a:buSzPts val="12800"/>
              <a:buFont typeface="Hepta Slab Medium"/>
              <a:buNone/>
              <a:defRPr sz="12800">
                <a:solidFill>
                  <a:schemeClr val="dk1"/>
                </a:solidFill>
                <a:latin typeface="Hepta Slab Medium"/>
                <a:ea typeface="Hepta Slab Medium"/>
                <a:cs typeface="Hepta Slab Medium"/>
                <a:sym typeface="Hepta Slab Medium"/>
              </a:defRPr>
            </a:lvl8pPr>
            <a:lvl9pPr lvl="8" algn="ctr">
              <a:spcBef>
                <a:spcPts val="0"/>
              </a:spcBef>
              <a:spcAft>
                <a:spcPts val="0"/>
              </a:spcAft>
              <a:buClr>
                <a:schemeClr val="dk1"/>
              </a:buClr>
              <a:buSzPts val="12800"/>
              <a:buFont typeface="Hepta Slab Medium"/>
              <a:buNone/>
              <a:defRPr sz="12800">
                <a:solidFill>
                  <a:schemeClr val="dk1"/>
                </a:solidFill>
                <a:latin typeface="Hepta Slab Medium"/>
                <a:ea typeface="Hepta Slab Medium"/>
                <a:cs typeface="Hepta Slab Medium"/>
                <a:sym typeface="Hepta Slab Medium"/>
              </a:defRPr>
            </a:lvl9pPr>
          </a:lstStyle>
          <a:p/>
        </p:txBody>
      </p:sp>
      <p:sp>
        <p:nvSpPr>
          <p:cNvPr id="232" name="Google Shape;232;p36"/>
          <p:cNvSpPr txBox="1"/>
          <p:nvPr>
            <p:ph idx="2" type="title"/>
          </p:nvPr>
        </p:nvSpPr>
        <p:spPr>
          <a:xfrm>
            <a:off x="3278250" y="1194450"/>
            <a:ext cx="2587500" cy="1992600"/>
          </a:xfrm>
          <a:prstGeom prst="rect">
            <a:avLst/>
          </a:prstGeom>
        </p:spPr>
        <p:txBody>
          <a:bodyPr anchorCtr="0" anchor="t" bIns="91425" lIns="91425" spcFirstLastPara="1" rIns="91425" wrap="square" tIns="91425">
            <a:noAutofit/>
          </a:bodyPr>
          <a:lstStyle>
            <a:lvl1pPr lvl="0" algn="ctr">
              <a:spcBef>
                <a:spcPts val="0"/>
              </a:spcBef>
              <a:spcAft>
                <a:spcPts val="0"/>
              </a:spcAft>
              <a:buClr>
                <a:schemeClr val="accent1"/>
              </a:buClr>
              <a:buSzPts val="12800"/>
              <a:buNone/>
              <a:defRPr sz="12800">
                <a:solidFill>
                  <a:schemeClr val="accent1"/>
                </a:solidFill>
              </a:defRPr>
            </a:lvl1pPr>
            <a:lvl2pPr lvl="1" algn="ctr">
              <a:spcBef>
                <a:spcPts val="0"/>
              </a:spcBef>
              <a:spcAft>
                <a:spcPts val="0"/>
              </a:spcAft>
              <a:buClr>
                <a:schemeClr val="accent1"/>
              </a:buClr>
              <a:buSzPts val="12800"/>
              <a:buNone/>
              <a:defRPr sz="12800">
                <a:solidFill>
                  <a:schemeClr val="accent1"/>
                </a:solidFill>
                <a:latin typeface="Barlow Light"/>
                <a:ea typeface="Barlow Light"/>
                <a:cs typeface="Barlow Light"/>
                <a:sym typeface="Barlow Light"/>
              </a:defRPr>
            </a:lvl2pPr>
            <a:lvl3pPr lvl="2" algn="ctr">
              <a:spcBef>
                <a:spcPts val="0"/>
              </a:spcBef>
              <a:spcAft>
                <a:spcPts val="0"/>
              </a:spcAft>
              <a:buClr>
                <a:schemeClr val="accent1"/>
              </a:buClr>
              <a:buSzPts val="12800"/>
              <a:buNone/>
              <a:defRPr sz="12800">
                <a:solidFill>
                  <a:schemeClr val="accent1"/>
                </a:solidFill>
                <a:latin typeface="Barlow Light"/>
                <a:ea typeface="Barlow Light"/>
                <a:cs typeface="Barlow Light"/>
                <a:sym typeface="Barlow Light"/>
              </a:defRPr>
            </a:lvl3pPr>
            <a:lvl4pPr lvl="3" algn="ctr">
              <a:spcBef>
                <a:spcPts val="0"/>
              </a:spcBef>
              <a:spcAft>
                <a:spcPts val="0"/>
              </a:spcAft>
              <a:buClr>
                <a:schemeClr val="accent1"/>
              </a:buClr>
              <a:buSzPts val="12800"/>
              <a:buNone/>
              <a:defRPr sz="12800">
                <a:solidFill>
                  <a:schemeClr val="accent1"/>
                </a:solidFill>
                <a:latin typeface="Barlow Light"/>
                <a:ea typeface="Barlow Light"/>
                <a:cs typeface="Barlow Light"/>
                <a:sym typeface="Barlow Light"/>
              </a:defRPr>
            </a:lvl4pPr>
            <a:lvl5pPr lvl="4" algn="ctr">
              <a:spcBef>
                <a:spcPts val="0"/>
              </a:spcBef>
              <a:spcAft>
                <a:spcPts val="0"/>
              </a:spcAft>
              <a:buClr>
                <a:schemeClr val="accent1"/>
              </a:buClr>
              <a:buSzPts val="12800"/>
              <a:buNone/>
              <a:defRPr sz="12800">
                <a:solidFill>
                  <a:schemeClr val="accent1"/>
                </a:solidFill>
                <a:latin typeface="Barlow Light"/>
                <a:ea typeface="Barlow Light"/>
                <a:cs typeface="Barlow Light"/>
                <a:sym typeface="Barlow Light"/>
              </a:defRPr>
            </a:lvl5pPr>
            <a:lvl6pPr lvl="5" algn="ctr">
              <a:spcBef>
                <a:spcPts val="0"/>
              </a:spcBef>
              <a:spcAft>
                <a:spcPts val="0"/>
              </a:spcAft>
              <a:buClr>
                <a:schemeClr val="accent1"/>
              </a:buClr>
              <a:buSzPts val="12800"/>
              <a:buNone/>
              <a:defRPr sz="12800">
                <a:solidFill>
                  <a:schemeClr val="accent1"/>
                </a:solidFill>
                <a:latin typeface="Barlow Light"/>
                <a:ea typeface="Barlow Light"/>
                <a:cs typeface="Barlow Light"/>
                <a:sym typeface="Barlow Light"/>
              </a:defRPr>
            </a:lvl6pPr>
            <a:lvl7pPr lvl="6" algn="ctr">
              <a:spcBef>
                <a:spcPts val="0"/>
              </a:spcBef>
              <a:spcAft>
                <a:spcPts val="0"/>
              </a:spcAft>
              <a:buClr>
                <a:schemeClr val="accent1"/>
              </a:buClr>
              <a:buSzPts val="12800"/>
              <a:buNone/>
              <a:defRPr sz="12800">
                <a:solidFill>
                  <a:schemeClr val="accent1"/>
                </a:solidFill>
                <a:latin typeface="Barlow Light"/>
                <a:ea typeface="Barlow Light"/>
                <a:cs typeface="Barlow Light"/>
                <a:sym typeface="Barlow Light"/>
              </a:defRPr>
            </a:lvl7pPr>
            <a:lvl8pPr lvl="7" algn="ctr">
              <a:spcBef>
                <a:spcPts val="0"/>
              </a:spcBef>
              <a:spcAft>
                <a:spcPts val="0"/>
              </a:spcAft>
              <a:buClr>
                <a:schemeClr val="accent1"/>
              </a:buClr>
              <a:buSzPts val="12800"/>
              <a:buNone/>
              <a:defRPr sz="12800">
                <a:solidFill>
                  <a:schemeClr val="accent1"/>
                </a:solidFill>
                <a:latin typeface="Barlow Light"/>
                <a:ea typeface="Barlow Light"/>
                <a:cs typeface="Barlow Light"/>
                <a:sym typeface="Barlow Light"/>
              </a:defRPr>
            </a:lvl8pPr>
            <a:lvl9pPr lvl="8" algn="ctr">
              <a:spcBef>
                <a:spcPts val="0"/>
              </a:spcBef>
              <a:spcAft>
                <a:spcPts val="0"/>
              </a:spcAft>
              <a:buClr>
                <a:schemeClr val="accent1"/>
              </a:buClr>
              <a:buSzPts val="12800"/>
              <a:buNone/>
              <a:defRPr sz="12800">
                <a:solidFill>
                  <a:schemeClr val="accent1"/>
                </a:solidFill>
                <a:latin typeface="Barlow Light"/>
                <a:ea typeface="Barlow Light"/>
                <a:cs typeface="Barlow Light"/>
                <a:sym typeface="Barlow Light"/>
              </a:defRPr>
            </a:lvl9pPr>
          </a:lstStyle>
          <a:p/>
        </p:txBody>
      </p:sp>
      <p:sp>
        <p:nvSpPr>
          <p:cNvPr id="233" name="Google Shape;233;p36"/>
          <p:cNvSpPr txBox="1"/>
          <p:nvPr>
            <p:ph idx="12" type="sldNum"/>
          </p:nvPr>
        </p:nvSpPr>
        <p:spPr>
          <a:xfrm>
            <a:off x="8556784" y="4749851"/>
            <a:ext cx="548700" cy="393600"/>
          </a:xfrm>
          <a:prstGeom prst="rect">
            <a:avLst/>
          </a:prstGeom>
        </p:spPr>
        <p:txBody>
          <a:bodyPr anchorCtr="0" anchor="t"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1 column text">
  <p:cSld name="TITLE_1">
    <p:bg>
      <p:bgPr>
        <a:solidFill>
          <a:schemeClr val="dk1"/>
        </a:solidFill>
      </p:bgPr>
    </p:bg>
    <p:spTree>
      <p:nvGrpSpPr>
        <p:cNvPr id="234" name="Shape 234"/>
        <p:cNvGrpSpPr/>
        <p:nvPr/>
      </p:nvGrpSpPr>
      <p:grpSpPr>
        <a:xfrm>
          <a:off x="0" y="0"/>
          <a:ext cx="0" cy="0"/>
          <a:chOff x="0" y="0"/>
          <a:chExt cx="0" cy="0"/>
        </a:xfrm>
      </p:grpSpPr>
      <p:sp>
        <p:nvSpPr>
          <p:cNvPr id="235" name="Google Shape;235;p37"/>
          <p:cNvSpPr/>
          <p:nvPr/>
        </p:nvSpPr>
        <p:spPr>
          <a:xfrm>
            <a:off x="0" y="0"/>
            <a:ext cx="9144000" cy="16311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6" name="Google Shape;236;p37"/>
          <p:cNvSpPr txBox="1"/>
          <p:nvPr>
            <p:ph idx="1" type="subTitle"/>
          </p:nvPr>
        </p:nvSpPr>
        <p:spPr>
          <a:xfrm>
            <a:off x="791150" y="522625"/>
            <a:ext cx="5938800" cy="1108200"/>
          </a:xfrm>
          <a:prstGeom prst="rect">
            <a:avLst/>
          </a:prstGeom>
        </p:spPr>
        <p:txBody>
          <a:bodyPr anchorCtr="0" anchor="t" bIns="0" lIns="0" spcFirstLastPara="1" rIns="0" wrap="square" tIns="0">
            <a:noAutofit/>
          </a:bodyPr>
          <a:lstStyle>
            <a:lvl1pPr lvl="0">
              <a:spcBef>
                <a:spcPts val="0"/>
              </a:spcBef>
              <a:spcAft>
                <a:spcPts val="0"/>
              </a:spcAft>
              <a:buClr>
                <a:schemeClr val="accent1"/>
              </a:buClr>
              <a:buSzPts val="3600"/>
              <a:buFont typeface="Hepta Slab Medium"/>
              <a:buNone/>
              <a:defRPr sz="3600">
                <a:solidFill>
                  <a:schemeClr val="accent1"/>
                </a:solidFill>
                <a:latin typeface="Hepta Slab Medium"/>
                <a:ea typeface="Hepta Slab Medium"/>
                <a:cs typeface="Hepta Slab Medium"/>
                <a:sym typeface="Hepta Slab Medium"/>
              </a:defRPr>
            </a:lvl1pPr>
            <a:lvl2pPr lvl="1">
              <a:spcBef>
                <a:spcPts val="0"/>
              </a:spcBef>
              <a:spcAft>
                <a:spcPts val="0"/>
              </a:spcAft>
              <a:buClr>
                <a:schemeClr val="accent1"/>
              </a:buClr>
              <a:buSzPts val="1400"/>
              <a:buFont typeface="Hepta Slab Medium"/>
              <a:buNone/>
              <a:defRPr>
                <a:solidFill>
                  <a:schemeClr val="accent1"/>
                </a:solidFill>
                <a:latin typeface="Hepta Slab Medium"/>
                <a:ea typeface="Hepta Slab Medium"/>
                <a:cs typeface="Hepta Slab Medium"/>
                <a:sym typeface="Hepta Slab Medium"/>
              </a:defRPr>
            </a:lvl2pPr>
            <a:lvl3pPr lvl="2">
              <a:spcBef>
                <a:spcPts val="0"/>
              </a:spcBef>
              <a:spcAft>
                <a:spcPts val="0"/>
              </a:spcAft>
              <a:buClr>
                <a:schemeClr val="accent1"/>
              </a:buClr>
              <a:buSzPts val="1400"/>
              <a:buFont typeface="Hepta Slab Medium"/>
              <a:buNone/>
              <a:defRPr>
                <a:solidFill>
                  <a:schemeClr val="accent1"/>
                </a:solidFill>
                <a:latin typeface="Hepta Slab Medium"/>
                <a:ea typeface="Hepta Slab Medium"/>
                <a:cs typeface="Hepta Slab Medium"/>
                <a:sym typeface="Hepta Slab Medium"/>
              </a:defRPr>
            </a:lvl3pPr>
            <a:lvl4pPr lvl="3">
              <a:spcBef>
                <a:spcPts val="0"/>
              </a:spcBef>
              <a:spcAft>
                <a:spcPts val="0"/>
              </a:spcAft>
              <a:buClr>
                <a:schemeClr val="accent1"/>
              </a:buClr>
              <a:buSzPts val="1400"/>
              <a:buFont typeface="Hepta Slab Medium"/>
              <a:buNone/>
              <a:defRPr>
                <a:solidFill>
                  <a:schemeClr val="accent1"/>
                </a:solidFill>
                <a:latin typeface="Hepta Slab Medium"/>
                <a:ea typeface="Hepta Slab Medium"/>
                <a:cs typeface="Hepta Slab Medium"/>
                <a:sym typeface="Hepta Slab Medium"/>
              </a:defRPr>
            </a:lvl4pPr>
            <a:lvl5pPr lvl="4">
              <a:spcBef>
                <a:spcPts val="0"/>
              </a:spcBef>
              <a:spcAft>
                <a:spcPts val="0"/>
              </a:spcAft>
              <a:buClr>
                <a:schemeClr val="accent1"/>
              </a:buClr>
              <a:buSzPts val="1400"/>
              <a:buFont typeface="Hepta Slab Medium"/>
              <a:buNone/>
              <a:defRPr>
                <a:solidFill>
                  <a:schemeClr val="accent1"/>
                </a:solidFill>
                <a:latin typeface="Hepta Slab Medium"/>
                <a:ea typeface="Hepta Slab Medium"/>
                <a:cs typeface="Hepta Slab Medium"/>
                <a:sym typeface="Hepta Slab Medium"/>
              </a:defRPr>
            </a:lvl5pPr>
            <a:lvl6pPr lvl="5">
              <a:spcBef>
                <a:spcPts val="0"/>
              </a:spcBef>
              <a:spcAft>
                <a:spcPts val="0"/>
              </a:spcAft>
              <a:buClr>
                <a:schemeClr val="accent1"/>
              </a:buClr>
              <a:buSzPts val="1400"/>
              <a:buFont typeface="Hepta Slab Medium"/>
              <a:buNone/>
              <a:defRPr>
                <a:solidFill>
                  <a:schemeClr val="accent1"/>
                </a:solidFill>
                <a:latin typeface="Hepta Slab Medium"/>
                <a:ea typeface="Hepta Slab Medium"/>
                <a:cs typeface="Hepta Slab Medium"/>
                <a:sym typeface="Hepta Slab Medium"/>
              </a:defRPr>
            </a:lvl6pPr>
            <a:lvl7pPr lvl="6">
              <a:spcBef>
                <a:spcPts val="0"/>
              </a:spcBef>
              <a:spcAft>
                <a:spcPts val="0"/>
              </a:spcAft>
              <a:buClr>
                <a:schemeClr val="accent1"/>
              </a:buClr>
              <a:buSzPts val="1400"/>
              <a:buFont typeface="Hepta Slab Medium"/>
              <a:buNone/>
              <a:defRPr>
                <a:solidFill>
                  <a:schemeClr val="accent1"/>
                </a:solidFill>
                <a:latin typeface="Hepta Slab Medium"/>
                <a:ea typeface="Hepta Slab Medium"/>
                <a:cs typeface="Hepta Slab Medium"/>
                <a:sym typeface="Hepta Slab Medium"/>
              </a:defRPr>
            </a:lvl7pPr>
            <a:lvl8pPr lvl="7">
              <a:spcBef>
                <a:spcPts val="0"/>
              </a:spcBef>
              <a:spcAft>
                <a:spcPts val="0"/>
              </a:spcAft>
              <a:buClr>
                <a:schemeClr val="accent1"/>
              </a:buClr>
              <a:buSzPts val="1400"/>
              <a:buFont typeface="Hepta Slab Medium"/>
              <a:buNone/>
              <a:defRPr>
                <a:solidFill>
                  <a:schemeClr val="accent1"/>
                </a:solidFill>
                <a:latin typeface="Hepta Slab Medium"/>
                <a:ea typeface="Hepta Slab Medium"/>
                <a:cs typeface="Hepta Slab Medium"/>
                <a:sym typeface="Hepta Slab Medium"/>
              </a:defRPr>
            </a:lvl8pPr>
            <a:lvl9pPr lvl="8">
              <a:spcBef>
                <a:spcPts val="0"/>
              </a:spcBef>
              <a:spcAft>
                <a:spcPts val="0"/>
              </a:spcAft>
              <a:buClr>
                <a:schemeClr val="accent1"/>
              </a:buClr>
              <a:buSzPts val="1400"/>
              <a:buFont typeface="Hepta Slab Medium"/>
              <a:buNone/>
              <a:defRPr>
                <a:solidFill>
                  <a:schemeClr val="accent1"/>
                </a:solidFill>
                <a:latin typeface="Hepta Slab Medium"/>
                <a:ea typeface="Hepta Slab Medium"/>
                <a:cs typeface="Hepta Slab Medium"/>
                <a:sym typeface="Hepta Slab Medium"/>
              </a:defRPr>
            </a:lvl9pPr>
          </a:lstStyle>
          <a:p/>
        </p:txBody>
      </p:sp>
      <p:sp>
        <p:nvSpPr>
          <p:cNvPr id="237" name="Google Shape;237;p37"/>
          <p:cNvSpPr txBox="1"/>
          <p:nvPr>
            <p:ph idx="2" type="body"/>
          </p:nvPr>
        </p:nvSpPr>
        <p:spPr>
          <a:xfrm>
            <a:off x="810075" y="2065225"/>
            <a:ext cx="7539900" cy="2777400"/>
          </a:xfrm>
          <a:prstGeom prst="rect">
            <a:avLst/>
          </a:prstGeom>
        </p:spPr>
        <p:txBody>
          <a:bodyPr anchorCtr="0" anchor="t" bIns="91425" lIns="91425" spcFirstLastPara="1" rIns="91425" wrap="square" tIns="91425">
            <a:noAutofit/>
          </a:bodyPr>
          <a:lstStyle>
            <a:lvl1pPr indent="-406400" lvl="0" marL="457200">
              <a:spcBef>
                <a:spcPts val="0"/>
              </a:spcBef>
              <a:spcAft>
                <a:spcPts val="0"/>
              </a:spcAft>
              <a:buClr>
                <a:schemeClr val="lt1"/>
              </a:buClr>
              <a:buSzPts val="2800"/>
              <a:buChar char="●"/>
              <a:defRPr sz="2800">
                <a:solidFill>
                  <a:schemeClr val="lt1"/>
                </a:solidFill>
              </a:defRPr>
            </a:lvl1pPr>
            <a:lvl2pPr indent="-406400" lvl="1" marL="914400">
              <a:spcBef>
                <a:spcPts val="0"/>
              </a:spcBef>
              <a:spcAft>
                <a:spcPts val="0"/>
              </a:spcAft>
              <a:buClr>
                <a:schemeClr val="lt1"/>
              </a:buClr>
              <a:buSzPts val="2800"/>
              <a:buChar char="○"/>
              <a:defRPr sz="2800">
                <a:solidFill>
                  <a:schemeClr val="lt1"/>
                </a:solidFill>
              </a:defRPr>
            </a:lvl2pPr>
            <a:lvl3pPr indent="-406400" lvl="2" marL="1371600">
              <a:spcBef>
                <a:spcPts val="0"/>
              </a:spcBef>
              <a:spcAft>
                <a:spcPts val="0"/>
              </a:spcAft>
              <a:buClr>
                <a:schemeClr val="lt1"/>
              </a:buClr>
              <a:buSzPts val="2800"/>
              <a:buChar char="■"/>
              <a:defRPr sz="2800">
                <a:solidFill>
                  <a:schemeClr val="lt1"/>
                </a:solidFill>
              </a:defRPr>
            </a:lvl3pPr>
            <a:lvl4pPr indent="-406400" lvl="3" marL="1828800">
              <a:spcBef>
                <a:spcPts val="0"/>
              </a:spcBef>
              <a:spcAft>
                <a:spcPts val="0"/>
              </a:spcAft>
              <a:buClr>
                <a:schemeClr val="lt1"/>
              </a:buClr>
              <a:buSzPts val="2800"/>
              <a:buChar char="●"/>
              <a:defRPr sz="2800">
                <a:solidFill>
                  <a:schemeClr val="lt1"/>
                </a:solidFill>
              </a:defRPr>
            </a:lvl4pPr>
            <a:lvl5pPr indent="-406400" lvl="4" marL="2286000">
              <a:spcBef>
                <a:spcPts val="0"/>
              </a:spcBef>
              <a:spcAft>
                <a:spcPts val="0"/>
              </a:spcAft>
              <a:buClr>
                <a:schemeClr val="lt1"/>
              </a:buClr>
              <a:buSzPts val="2800"/>
              <a:buChar char="○"/>
              <a:defRPr sz="2800">
                <a:solidFill>
                  <a:schemeClr val="lt1"/>
                </a:solidFill>
              </a:defRPr>
            </a:lvl5pPr>
            <a:lvl6pPr indent="-406400" lvl="5" marL="2743200">
              <a:spcBef>
                <a:spcPts val="0"/>
              </a:spcBef>
              <a:spcAft>
                <a:spcPts val="0"/>
              </a:spcAft>
              <a:buClr>
                <a:schemeClr val="lt1"/>
              </a:buClr>
              <a:buSzPts val="2800"/>
              <a:buChar char="■"/>
              <a:defRPr sz="2800">
                <a:solidFill>
                  <a:schemeClr val="lt1"/>
                </a:solidFill>
              </a:defRPr>
            </a:lvl6pPr>
            <a:lvl7pPr indent="-406400" lvl="6" marL="3200400">
              <a:spcBef>
                <a:spcPts val="0"/>
              </a:spcBef>
              <a:spcAft>
                <a:spcPts val="0"/>
              </a:spcAft>
              <a:buClr>
                <a:schemeClr val="lt1"/>
              </a:buClr>
              <a:buSzPts val="2800"/>
              <a:buChar char="●"/>
              <a:defRPr sz="2800">
                <a:solidFill>
                  <a:schemeClr val="lt1"/>
                </a:solidFill>
              </a:defRPr>
            </a:lvl7pPr>
            <a:lvl8pPr indent="-406400" lvl="7" marL="3657600">
              <a:spcBef>
                <a:spcPts val="0"/>
              </a:spcBef>
              <a:spcAft>
                <a:spcPts val="0"/>
              </a:spcAft>
              <a:buClr>
                <a:schemeClr val="lt1"/>
              </a:buClr>
              <a:buSzPts val="2800"/>
              <a:buChar char="○"/>
              <a:defRPr sz="2800">
                <a:solidFill>
                  <a:schemeClr val="lt1"/>
                </a:solidFill>
              </a:defRPr>
            </a:lvl8pPr>
            <a:lvl9pPr indent="-406400" lvl="8" marL="4114800">
              <a:spcBef>
                <a:spcPts val="0"/>
              </a:spcBef>
              <a:spcAft>
                <a:spcPts val="0"/>
              </a:spcAft>
              <a:buClr>
                <a:schemeClr val="lt1"/>
              </a:buClr>
              <a:buSzPts val="2800"/>
              <a:buChar char="■"/>
              <a:defRPr sz="2800">
                <a:solidFill>
                  <a:schemeClr val="lt1"/>
                </a:solidFill>
              </a:defRPr>
            </a:lvl9pPr>
          </a:lstStyle>
          <a:p/>
        </p:txBody>
      </p:sp>
      <p:sp>
        <p:nvSpPr>
          <p:cNvPr id="238" name="Google Shape;238;p37"/>
          <p:cNvSpPr txBox="1"/>
          <p:nvPr>
            <p:ph idx="12" type="sldNum"/>
          </p:nvPr>
        </p:nvSpPr>
        <p:spPr>
          <a:xfrm>
            <a:off x="8490529" y="250829"/>
            <a:ext cx="348900" cy="178200"/>
          </a:xfrm>
          <a:prstGeom prst="rect">
            <a:avLst/>
          </a:prstGeom>
        </p:spPr>
        <p:txBody>
          <a:bodyPr anchorCtr="0" anchor="t" bIns="91425" lIns="91425" spcFirstLastPara="1" rIns="91425" wrap="square" tIns="91425">
            <a:noAutofit/>
          </a:bodyPr>
          <a:lstStyle>
            <a:lvl1pPr lvl="0" rtl="0">
              <a:buNone/>
              <a:defRPr sz="1100">
                <a:solidFill>
                  <a:schemeClr val="accent1"/>
                </a:solidFill>
              </a:defRPr>
            </a:lvl1pPr>
            <a:lvl2pPr lvl="1" rtl="0">
              <a:buNone/>
              <a:defRPr sz="1100">
                <a:solidFill>
                  <a:schemeClr val="accent1"/>
                </a:solidFill>
              </a:defRPr>
            </a:lvl2pPr>
            <a:lvl3pPr lvl="2" rtl="0">
              <a:buNone/>
              <a:defRPr sz="1100">
                <a:solidFill>
                  <a:schemeClr val="accent1"/>
                </a:solidFill>
              </a:defRPr>
            </a:lvl3pPr>
            <a:lvl4pPr lvl="3" rtl="0">
              <a:buNone/>
              <a:defRPr sz="1100">
                <a:solidFill>
                  <a:schemeClr val="accent1"/>
                </a:solidFill>
              </a:defRPr>
            </a:lvl4pPr>
            <a:lvl5pPr lvl="4" rtl="0">
              <a:buNone/>
              <a:defRPr sz="1100">
                <a:solidFill>
                  <a:schemeClr val="accent1"/>
                </a:solidFill>
              </a:defRPr>
            </a:lvl5pPr>
            <a:lvl6pPr lvl="5" rtl="0">
              <a:buNone/>
              <a:defRPr sz="1100">
                <a:solidFill>
                  <a:schemeClr val="accent1"/>
                </a:solidFill>
              </a:defRPr>
            </a:lvl6pPr>
            <a:lvl7pPr lvl="6" rtl="0">
              <a:buNone/>
              <a:defRPr sz="1100">
                <a:solidFill>
                  <a:schemeClr val="accent1"/>
                </a:solidFill>
              </a:defRPr>
            </a:lvl7pPr>
            <a:lvl8pPr lvl="7" rtl="0">
              <a:buNone/>
              <a:defRPr sz="1100">
                <a:solidFill>
                  <a:schemeClr val="accent1"/>
                </a:solidFill>
              </a:defRPr>
            </a:lvl8pPr>
            <a:lvl9pPr lvl="8" rtl="0">
              <a:buNone/>
              <a:defRPr sz="1100">
                <a:solidFill>
                  <a:schemeClr val="accent1"/>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 Background Image + Text">
  <p:cSld name="CUSTOM">
    <p:spTree>
      <p:nvGrpSpPr>
        <p:cNvPr id="239" name="Shape 239"/>
        <p:cNvGrpSpPr/>
        <p:nvPr/>
      </p:nvGrpSpPr>
      <p:grpSpPr>
        <a:xfrm>
          <a:off x="0" y="0"/>
          <a:ext cx="0" cy="0"/>
          <a:chOff x="0" y="0"/>
          <a:chExt cx="0" cy="0"/>
        </a:xfrm>
      </p:grpSpPr>
      <p:sp>
        <p:nvSpPr>
          <p:cNvPr id="240" name="Google Shape;240;p38"/>
          <p:cNvSpPr/>
          <p:nvPr>
            <p:ph idx="2" type="pic"/>
          </p:nvPr>
        </p:nvSpPr>
        <p:spPr>
          <a:xfrm>
            <a:off x="0" y="0"/>
            <a:ext cx="9144000" cy="5143500"/>
          </a:xfrm>
          <a:prstGeom prst="rect">
            <a:avLst/>
          </a:prstGeom>
          <a:noFill/>
          <a:ln>
            <a:noFill/>
          </a:ln>
        </p:spPr>
      </p:sp>
      <p:sp>
        <p:nvSpPr>
          <p:cNvPr id="241" name="Google Shape;241;p38"/>
          <p:cNvSpPr txBox="1"/>
          <p:nvPr>
            <p:ph idx="1" type="body"/>
          </p:nvPr>
        </p:nvSpPr>
        <p:spPr>
          <a:xfrm>
            <a:off x="4655675" y="956675"/>
            <a:ext cx="3965400" cy="775200"/>
          </a:xfrm>
          <a:prstGeom prst="rect">
            <a:avLst/>
          </a:prstGeom>
          <a:solidFill>
            <a:schemeClr val="lt1"/>
          </a:solidFill>
        </p:spPr>
        <p:txBody>
          <a:bodyPr anchorCtr="0" anchor="t" bIns="274300" lIns="274300" spcFirstLastPara="1" rIns="274300" wrap="square" tIns="0">
            <a:noAutofit/>
          </a:bodyPr>
          <a:lstStyle>
            <a:lvl1pPr indent="-298450" lvl="0" marL="457200">
              <a:spcBef>
                <a:spcPts val="0"/>
              </a:spcBef>
              <a:spcAft>
                <a:spcPts val="0"/>
              </a:spcAft>
              <a:buClr>
                <a:schemeClr val="dk1"/>
              </a:buClr>
              <a:buSzPts val="1100"/>
              <a:buFont typeface="Barlow"/>
              <a:buChar char="●"/>
              <a:defRPr sz="1100">
                <a:latin typeface="Barlow"/>
                <a:ea typeface="Barlow"/>
                <a:cs typeface="Barlow"/>
                <a:sym typeface="Barlow"/>
              </a:defRPr>
            </a:lvl1pPr>
            <a:lvl2pPr indent="-298450" lvl="1" marL="914400">
              <a:spcBef>
                <a:spcPts val="0"/>
              </a:spcBef>
              <a:spcAft>
                <a:spcPts val="0"/>
              </a:spcAft>
              <a:buClr>
                <a:schemeClr val="dk1"/>
              </a:buClr>
              <a:buSzPts val="1100"/>
              <a:buFont typeface="Barlow"/>
              <a:buChar char="○"/>
              <a:defRPr sz="1100">
                <a:latin typeface="Barlow"/>
                <a:ea typeface="Barlow"/>
                <a:cs typeface="Barlow"/>
                <a:sym typeface="Barlow"/>
              </a:defRPr>
            </a:lvl2pPr>
            <a:lvl3pPr indent="-298450" lvl="2" marL="1371600">
              <a:spcBef>
                <a:spcPts val="0"/>
              </a:spcBef>
              <a:spcAft>
                <a:spcPts val="0"/>
              </a:spcAft>
              <a:buClr>
                <a:schemeClr val="dk1"/>
              </a:buClr>
              <a:buSzPts val="1100"/>
              <a:buFont typeface="Barlow"/>
              <a:buChar char="■"/>
              <a:defRPr sz="1100">
                <a:latin typeface="Barlow"/>
                <a:ea typeface="Barlow"/>
                <a:cs typeface="Barlow"/>
                <a:sym typeface="Barlow"/>
              </a:defRPr>
            </a:lvl3pPr>
            <a:lvl4pPr indent="-298450" lvl="3" marL="1828800">
              <a:spcBef>
                <a:spcPts val="0"/>
              </a:spcBef>
              <a:spcAft>
                <a:spcPts val="0"/>
              </a:spcAft>
              <a:buClr>
                <a:schemeClr val="dk1"/>
              </a:buClr>
              <a:buSzPts val="1100"/>
              <a:buFont typeface="Barlow"/>
              <a:buChar char="●"/>
              <a:defRPr sz="1100">
                <a:latin typeface="Barlow"/>
                <a:ea typeface="Barlow"/>
                <a:cs typeface="Barlow"/>
                <a:sym typeface="Barlow"/>
              </a:defRPr>
            </a:lvl4pPr>
            <a:lvl5pPr indent="-298450" lvl="4" marL="2286000">
              <a:spcBef>
                <a:spcPts val="0"/>
              </a:spcBef>
              <a:spcAft>
                <a:spcPts val="0"/>
              </a:spcAft>
              <a:buClr>
                <a:schemeClr val="dk1"/>
              </a:buClr>
              <a:buSzPts val="1100"/>
              <a:buFont typeface="Barlow"/>
              <a:buChar char="○"/>
              <a:defRPr>
                <a:latin typeface="Barlow"/>
                <a:ea typeface="Barlow"/>
                <a:cs typeface="Barlow"/>
                <a:sym typeface="Barlow"/>
              </a:defRPr>
            </a:lvl5pPr>
            <a:lvl6pPr indent="-298450" lvl="5" marL="2743200">
              <a:spcBef>
                <a:spcPts val="0"/>
              </a:spcBef>
              <a:spcAft>
                <a:spcPts val="0"/>
              </a:spcAft>
              <a:buClr>
                <a:schemeClr val="dk1"/>
              </a:buClr>
              <a:buSzPts val="1100"/>
              <a:buFont typeface="Barlow"/>
              <a:buChar char="■"/>
              <a:defRPr sz="1100">
                <a:latin typeface="Barlow"/>
                <a:ea typeface="Barlow"/>
                <a:cs typeface="Barlow"/>
                <a:sym typeface="Barlow"/>
              </a:defRPr>
            </a:lvl6pPr>
            <a:lvl7pPr indent="-298450" lvl="6" marL="3200400">
              <a:spcBef>
                <a:spcPts val="0"/>
              </a:spcBef>
              <a:spcAft>
                <a:spcPts val="0"/>
              </a:spcAft>
              <a:buClr>
                <a:schemeClr val="dk1"/>
              </a:buClr>
              <a:buSzPts val="1100"/>
              <a:buFont typeface="Barlow"/>
              <a:buChar char="●"/>
              <a:defRPr sz="1100">
                <a:latin typeface="Barlow"/>
                <a:ea typeface="Barlow"/>
                <a:cs typeface="Barlow"/>
                <a:sym typeface="Barlow"/>
              </a:defRPr>
            </a:lvl7pPr>
            <a:lvl8pPr indent="-298450" lvl="7" marL="3657600">
              <a:spcBef>
                <a:spcPts val="0"/>
              </a:spcBef>
              <a:spcAft>
                <a:spcPts val="0"/>
              </a:spcAft>
              <a:buClr>
                <a:schemeClr val="dk1"/>
              </a:buClr>
              <a:buSzPts val="1100"/>
              <a:buFont typeface="Barlow"/>
              <a:buChar char="○"/>
              <a:defRPr sz="1100">
                <a:latin typeface="Barlow"/>
                <a:ea typeface="Barlow"/>
                <a:cs typeface="Barlow"/>
                <a:sym typeface="Barlow"/>
              </a:defRPr>
            </a:lvl8pPr>
            <a:lvl9pPr indent="-298450" lvl="8" marL="4114800">
              <a:spcBef>
                <a:spcPts val="0"/>
              </a:spcBef>
              <a:spcAft>
                <a:spcPts val="0"/>
              </a:spcAft>
              <a:buClr>
                <a:schemeClr val="dk1"/>
              </a:buClr>
              <a:buSzPts val="1100"/>
              <a:buFont typeface="Barlow"/>
              <a:buChar char="■"/>
              <a:defRPr sz="1100">
                <a:latin typeface="Barlow"/>
                <a:ea typeface="Barlow"/>
                <a:cs typeface="Barlow"/>
                <a:sym typeface="Barlow"/>
              </a:defRPr>
            </a:lvl9pPr>
          </a:lstStyle>
          <a:p/>
        </p:txBody>
      </p:sp>
      <p:sp>
        <p:nvSpPr>
          <p:cNvPr id="242" name="Google Shape;242;p38"/>
          <p:cNvSpPr txBox="1"/>
          <p:nvPr>
            <p:ph idx="3" type="subTitle"/>
          </p:nvPr>
        </p:nvSpPr>
        <p:spPr>
          <a:xfrm>
            <a:off x="4655675" y="522900"/>
            <a:ext cx="3965400" cy="442800"/>
          </a:xfrm>
          <a:prstGeom prst="rect">
            <a:avLst/>
          </a:prstGeom>
          <a:solidFill>
            <a:schemeClr val="lt1"/>
          </a:solidFill>
        </p:spPr>
        <p:txBody>
          <a:bodyPr anchorCtr="0" anchor="b" bIns="0" lIns="274300" spcFirstLastPara="1" rIns="274300" wrap="square" tIns="274300">
            <a:noAutofit/>
          </a:bodyPr>
          <a:lstStyle>
            <a:lvl1pPr lvl="0">
              <a:spcBef>
                <a:spcPts val="0"/>
              </a:spcBef>
              <a:spcAft>
                <a:spcPts val="0"/>
              </a:spcAft>
              <a:buClr>
                <a:schemeClr val="accent1"/>
              </a:buClr>
              <a:buSzPts val="1400"/>
              <a:buFont typeface="Hepta Slab Medium"/>
              <a:buNone/>
              <a:defRPr>
                <a:solidFill>
                  <a:schemeClr val="accent1"/>
                </a:solidFill>
                <a:latin typeface="Hepta Slab Medium"/>
                <a:ea typeface="Hepta Slab Medium"/>
                <a:cs typeface="Hepta Slab Medium"/>
                <a:sym typeface="Hepta Slab Medium"/>
              </a:defRPr>
            </a:lvl1pPr>
            <a:lvl2pPr lvl="1">
              <a:spcBef>
                <a:spcPts val="0"/>
              </a:spcBef>
              <a:spcAft>
                <a:spcPts val="0"/>
              </a:spcAft>
              <a:buClr>
                <a:schemeClr val="accent1"/>
              </a:buClr>
              <a:buSzPts val="1400"/>
              <a:buFont typeface="Hepta Slab Medium"/>
              <a:buNone/>
              <a:defRPr>
                <a:solidFill>
                  <a:schemeClr val="accent1"/>
                </a:solidFill>
                <a:latin typeface="Hepta Slab Medium"/>
                <a:ea typeface="Hepta Slab Medium"/>
                <a:cs typeface="Hepta Slab Medium"/>
                <a:sym typeface="Hepta Slab Medium"/>
              </a:defRPr>
            </a:lvl2pPr>
            <a:lvl3pPr lvl="2">
              <a:spcBef>
                <a:spcPts val="0"/>
              </a:spcBef>
              <a:spcAft>
                <a:spcPts val="0"/>
              </a:spcAft>
              <a:buClr>
                <a:schemeClr val="accent1"/>
              </a:buClr>
              <a:buSzPts val="1400"/>
              <a:buFont typeface="Hepta Slab Medium"/>
              <a:buNone/>
              <a:defRPr>
                <a:solidFill>
                  <a:schemeClr val="accent1"/>
                </a:solidFill>
                <a:latin typeface="Hepta Slab Medium"/>
                <a:ea typeface="Hepta Slab Medium"/>
                <a:cs typeface="Hepta Slab Medium"/>
                <a:sym typeface="Hepta Slab Medium"/>
              </a:defRPr>
            </a:lvl3pPr>
            <a:lvl4pPr lvl="3">
              <a:spcBef>
                <a:spcPts val="0"/>
              </a:spcBef>
              <a:spcAft>
                <a:spcPts val="0"/>
              </a:spcAft>
              <a:buClr>
                <a:schemeClr val="accent1"/>
              </a:buClr>
              <a:buSzPts val="1400"/>
              <a:buFont typeface="Hepta Slab Medium"/>
              <a:buNone/>
              <a:defRPr>
                <a:solidFill>
                  <a:schemeClr val="accent1"/>
                </a:solidFill>
                <a:latin typeface="Hepta Slab Medium"/>
                <a:ea typeface="Hepta Slab Medium"/>
                <a:cs typeface="Hepta Slab Medium"/>
                <a:sym typeface="Hepta Slab Medium"/>
              </a:defRPr>
            </a:lvl4pPr>
            <a:lvl5pPr lvl="4">
              <a:spcBef>
                <a:spcPts val="0"/>
              </a:spcBef>
              <a:spcAft>
                <a:spcPts val="0"/>
              </a:spcAft>
              <a:buClr>
                <a:schemeClr val="accent1"/>
              </a:buClr>
              <a:buSzPts val="1400"/>
              <a:buFont typeface="Hepta Slab Medium"/>
              <a:buNone/>
              <a:defRPr>
                <a:solidFill>
                  <a:schemeClr val="accent1"/>
                </a:solidFill>
                <a:latin typeface="Hepta Slab Medium"/>
                <a:ea typeface="Hepta Slab Medium"/>
                <a:cs typeface="Hepta Slab Medium"/>
                <a:sym typeface="Hepta Slab Medium"/>
              </a:defRPr>
            </a:lvl5pPr>
            <a:lvl6pPr lvl="5">
              <a:spcBef>
                <a:spcPts val="0"/>
              </a:spcBef>
              <a:spcAft>
                <a:spcPts val="0"/>
              </a:spcAft>
              <a:buClr>
                <a:schemeClr val="accent1"/>
              </a:buClr>
              <a:buSzPts val="1400"/>
              <a:buFont typeface="Hepta Slab Medium"/>
              <a:buNone/>
              <a:defRPr>
                <a:solidFill>
                  <a:schemeClr val="accent1"/>
                </a:solidFill>
                <a:latin typeface="Hepta Slab Medium"/>
                <a:ea typeface="Hepta Slab Medium"/>
                <a:cs typeface="Hepta Slab Medium"/>
                <a:sym typeface="Hepta Slab Medium"/>
              </a:defRPr>
            </a:lvl6pPr>
            <a:lvl7pPr lvl="6">
              <a:spcBef>
                <a:spcPts val="0"/>
              </a:spcBef>
              <a:spcAft>
                <a:spcPts val="0"/>
              </a:spcAft>
              <a:buClr>
                <a:schemeClr val="accent1"/>
              </a:buClr>
              <a:buSzPts val="1400"/>
              <a:buFont typeface="Hepta Slab Medium"/>
              <a:buNone/>
              <a:defRPr>
                <a:solidFill>
                  <a:schemeClr val="accent1"/>
                </a:solidFill>
                <a:latin typeface="Hepta Slab Medium"/>
                <a:ea typeface="Hepta Slab Medium"/>
                <a:cs typeface="Hepta Slab Medium"/>
                <a:sym typeface="Hepta Slab Medium"/>
              </a:defRPr>
            </a:lvl7pPr>
            <a:lvl8pPr lvl="7">
              <a:spcBef>
                <a:spcPts val="0"/>
              </a:spcBef>
              <a:spcAft>
                <a:spcPts val="0"/>
              </a:spcAft>
              <a:buClr>
                <a:schemeClr val="accent1"/>
              </a:buClr>
              <a:buSzPts val="1400"/>
              <a:buFont typeface="Hepta Slab Medium"/>
              <a:buNone/>
              <a:defRPr>
                <a:solidFill>
                  <a:schemeClr val="accent1"/>
                </a:solidFill>
                <a:latin typeface="Hepta Slab Medium"/>
                <a:ea typeface="Hepta Slab Medium"/>
                <a:cs typeface="Hepta Slab Medium"/>
                <a:sym typeface="Hepta Slab Medium"/>
              </a:defRPr>
            </a:lvl8pPr>
            <a:lvl9pPr lvl="8">
              <a:spcBef>
                <a:spcPts val="0"/>
              </a:spcBef>
              <a:spcAft>
                <a:spcPts val="0"/>
              </a:spcAft>
              <a:buClr>
                <a:schemeClr val="accent1"/>
              </a:buClr>
              <a:buSzPts val="1400"/>
              <a:buFont typeface="Hepta Slab Medium"/>
              <a:buNone/>
              <a:defRPr>
                <a:solidFill>
                  <a:schemeClr val="accent1"/>
                </a:solidFill>
                <a:latin typeface="Hepta Slab Medium"/>
                <a:ea typeface="Hepta Slab Medium"/>
                <a:cs typeface="Hepta Slab Medium"/>
                <a:sym typeface="Hepta Slab Medium"/>
              </a:defRPr>
            </a:lvl9pPr>
          </a:lstStyle>
          <a:p/>
        </p:txBody>
      </p:sp>
      <p:sp>
        <p:nvSpPr>
          <p:cNvPr id="243" name="Google Shape;243;p38"/>
          <p:cNvSpPr txBox="1"/>
          <p:nvPr>
            <p:ph idx="4" type="body"/>
          </p:nvPr>
        </p:nvSpPr>
        <p:spPr>
          <a:xfrm>
            <a:off x="524350" y="4144800"/>
            <a:ext cx="1558800" cy="475800"/>
          </a:xfrm>
          <a:prstGeom prst="rect">
            <a:avLst/>
          </a:prstGeom>
          <a:solidFill>
            <a:schemeClr val="lt1"/>
          </a:solidFill>
        </p:spPr>
        <p:txBody>
          <a:bodyPr anchorCtr="0" anchor="t" bIns="137150" lIns="137150" spcFirstLastPara="1" rIns="137150" wrap="square" tIns="137150">
            <a:noAutofit/>
          </a:bodyPr>
          <a:lstStyle>
            <a:lvl1pPr indent="-273050" lvl="0" marL="457200">
              <a:spcBef>
                <a:spcPts val="0"/>
              </a:spcBef>
              <a:spcAft>
                <a:spcPts val="0"/>
              </a:spcAft>
              <a:buClr>
                <a:schemeClr val="dk1"/>
              </a:buClr>
              <a:buSzPts val="700"/>
              <a:buFont typeface="Barlow"/>
              <a:buChar char="●"/>
              <a:defRPr sz="700">
                <a:latin typeface="Barlow"/>
                <a:ea typeface="Barlow"/>
                <a:cs typeface="Barlow"/>
                <a:sym typeface="Barlow"/>
              </a:defRPr>
            </a:lvl1pPr>
            <a:lvl2pPr indent="-273050" lvl="1" marL="914400">
              <a:spcBef>
                <a:spcPts val="0"/>
              </a:spcBef>
              <a:spcAft>
                <a:spcPts val="0"/>
              </a:spcAft>
              <a:buClr>
                <a:schemeClr val="dk1"/>
              </a:buClr>
              <a:buSzPts val="700"/>
              <a:buFont typeface="Barlow"/>
              <a:buChar char="○"/>
              <a:defRPr sz="700">
                <a:latin typeface="Barlow"/>
                <a:ea typeface="Barlow"/>
                <a:cs typeface="Barlow"/>
                <a:sym typeface="Barlow"/>
              </a:defRPr>
            </a:lvl2pPr>
            <a:lvl3pPr indent="-273050" lvl="2" marL="1371600">
              <a:spcBef>
                <a:spcPts val="0"/>
              </a:spcBef>
              <a:spcAft>
                <a:spcPts val="0"/>
              </a:spcAft>
              <a:buClr>
                <a:schemeClr val="dk1"/>
              </a:buClr>
              <a:buSzPts val="700"/>
              <a:buFont typeface="Barlow"/>
              <a:buChar char="■"/>
              <a:defRPr sz="700">
                <a:latin typeface="Barlow"/>
                <a:ea typeface="Barlow"/>
                <a:cs typeface="Barlow"/>
                <a:sym typeface="Barlow"/>
              </a:defRPr>
            </a:lvl3pPr>
            <a:lvl4pPr indent="-273050" lvl="3" marL="1828800">
              <a:spcBef>
                <a:spcPts val="0"/>
              </a:spcBef>
              <a:spcAft>
                <a:spcPts val="0"/>
              </a:spcAft>
              <a:buClr>
                <a:schemeClr val="dk1"/>
              </a:buClr>
              <a:buSzPts val="700"/>
              <a:buFont typeface="Barlow"/>
              <a:buChar char="●"/>
              <a:defRPr sz="700">
                <a:latin typeface="Barlow"/>
                <a:ea typeface="Barlow"/>
                <a:cs typeface="Barlow"/>
                <a:sym typeface="Barlow"/>
              </a:defRPr>
            </a:lvl4pPr>
            <a:lvl5pPr indent="-273050" lvl="4" marL="2286000">
              <a:spcBef>
                <a:spcPts val="0"/>
              </a:spcBef>
              <a:spcAft>
                <a:spcPts val="0"/>
              </a:spcAft>
              <a:buClr>
                <a:schemeClr val="dk1"/>
              </a:buClr>
              <a:buSzPts val="700"/>
              <a:buFont typeface="Barlow"/>
              <a:buChar char="○"/>
              <a:defRPr sz="700">
                <a:latin typeface="Barlow"/>
                <a:ea typeface="Barlow"/>
                <a:cs typeface="Barlow"/>
                <a:sym typeface="Barlow"/>
              </a:defRPr>
            </a:lvl5pPr>
            <a:lvl6pPr indent="-273050" lvl="5" marL="2743200">
              <a:spcBef>
                <a:spcPts val="0"/>
              </a:spcBef>
              <a:spcAft>
                <a:spcPts val="0"/>
              </a:spcAft>
              <a:buClr>
                <a:schemeClr val="dk1"/>
              </a:buClr>
              <a:buSzPts val="700"/>
              <a:buFont typeface="Barlow"/>
              <a:buChar char="■"/>
              <a:defRPr sz="700">
                <a:latin typeface="Barlow"/>
                <a:ea typeface="Barlow"/>
                <a:cs typeface="Barlow"/>
                <a:sym typeface="Barlow"/>
              </a:defRPr>
            </a:lvl6pPr>
            <a:lvl7pPr indent="-273050" lvl="6" marL="3200400">
              <a:spcBef>
                <a:spcPts val="0"/>
              </a:spcBef>
              <a:spcAft>
                <a:spcPts val="0"/>
              </a:spcAft>
              <a:buClr>
                <a:schemeClr val="dk1"/>
              </a:buClr>
              <a:buSzPts val="700"/>
              <a:buFont typeface="Barlow"/>
              <a:buChar char="●"/>
              <a:defRPr sz="700">
                <a:latin typeface="Barlow"/>
                <a:ea typeface="Barlow"/>
                <a:cs typeface="Barlow"/>
                <a:sym typeface="Barlow"/>
              </a:defRPr>
            </a:lvl7pPr>
            <a:lvl8pPr indent="-273050" lvl="7" marL="3657600">
              <a:spcBef>
                <a:spcPts val="0"/>
              </a:spcBef>
              <a:spcAft>
                <a:spcPts val="0"/>
              </a:spcAft>
              <a:buClr>
                <a:schemeClr val="dk1"/>
              </a:buClr>
              <a:buSzPts val="700"/>
              <a:buFont typeface="Barlow"/>
              <a:buChar char="○"/>
              <a:defRPr sz="700">
                <a:latin typeface="Barlow"/>
                <a:ea typeface="Barlow"/>
                <a:cs typeface="Barlow"/>
                <a:sym typeface="Barlow"/>
              </a:defRPr>
            </a:lvl8pPr>
            <a:lvl9pPr indent="-273050" lvl="8" marL="4114800">
              <a:spcBef>
                <a:spcPts val="0"/>
              </a:spcBef>
              <a:spcAft>
                <a:spcPts val="0"/>
              </a:spcAft>
              <a:buClr>
                <a:schemeClr val="dk1"/>
              </a:buClr>
              <a:buSzPts val="700"/>
              <a:buFont typeface="Barlow"/>
              <a:buChar char="■"/>
              <a:defRPr sz="700">
                <a:latin typeface="Barlow"/>
                <a:ea typeface="Barlow"/>
                <a:cs typeface="Barlow"/>
                <a:sym typeface="Barlow"/>
              </a:defRPr>
            </a:lvl9pPr>
          </a:lstStyle>
          <a:p/>
        </p:txBody>
      </p:sp>
      <p:sp>
        <p:nvSpPr>
          <p:cNvPr id="244" name="Google Shape;244;p38"/>
          <p:cNvSpPr txBox="1"/>
          <p:nvPr>
            <p:ph idx="12" type="sldNum"/>
          </p:nvPr>
        </p:nvSpPr>
        <p:spPr>
          <a:xfrm>
            <a:off x="8556784" y="4749851"/>
            <a:ext cx="548700" cy="393600"/>
          </a:xfrm>
          <a:prstGeom prst="rect">
            <a:avLst/>
          </a:prstGeom>
        </p:spPr>
        <p:txBody>
          <a:bodyPr anchorCtr="0" anchor="t" bIns="91425" lIns="91425" spcFirstLastPara="1" rIns="91425" wrap="square" tIns="91425">
            <a:noAutofit/>
          </a:bodyPr>
          <a:lstStyle>
            <a:lvl1pPr lvl="0">
              <a:buNone/>
              <a:defRPr>
                <a:latin typeface="Barlow"/>
                <a:ea typeface="Barlow"/>
                <a:cs typeface="Barlow"/>
                <a:sym typeface="Barlow"/>
              </a:defRPr>
            </a:lvl1pPr>
            <a:lvl2pPr lvl="1">
              <a:buNone/>
              <a:defRPr>
                <a:latin typeface="Barlow"/>
                <a:ea typeface="Barlow"/>
                <a:cs typeface="Barlow"/>
                <a:sym typeface="Barlow"/>
              </a:defRPr>
            </a:lvl2pPr>
            <a:lvl3pPr lvl="2">
              <a:buNone/>
              <a:defRPr>
                <a:latin typeface="Barlow"/>
                <a:ea typeface="Barlow"/>
                <a:cs typeface="Barlow"/>
                <a:sym typeface="Barlow"/>
              </a:defRPr>
            </a:lvl3pPr>
            <a:lvl4pPr lvl="3">
              <a:buNone/>
              <a:defRPr>
                <a:latin typeface="Barlow"/>
                <a:ea typeface="Barlow"/>
                <a:cs typeface="Barlow"/>
                <a:sym typeface="Barlow"/>
              </a:defRPr>
            </a:lvl4pPr>
            <a:lvl5pPr lvl="4">
              <a:buNone/>
              <a:defRPr>
                <a:latin typeface="Barlow"/>
                <a:ea typeface="Barlow"/>
                <a:cs typeface="Barlow"/>
                <a:sym typeface="Barlow"/>
              </a:defRPr>
            </a:lvl5pPr>
            <a:lvl6pPr lvl="5">
              <a:buNone/>
              <a:defRPr>
                <a:latin typeface="Barlow"/>
                <a:ea typeface="Barlow"/>
                <a:cs typeface="Barlow"/>
                <a:sym typeface="Barlow"/>
              </a:defRPr>
            </a:lvl6pPr>
            <a:lvl7pPr lvl="6">
              <a:buNone/>
              <a:defRPr>
                <a:latin typeface="Barlow"/>
                <a:ea typeface="Barlow"/>
                <a:cs typeface="Barlow"/>
                <a:sym typeface="Barlow"/>
              </a:defRPr>
            </a:lvl7pPr>
            <a:lvl8pPr lvl="7">
              <a:buNone/>
              <a:defRPr>
                <a:latin typeface="Barlow"/>
                <a:ea typeface="Barlow"/>
                <a:cs typeface="Barlow"/>
                <a:sym typeface="Barlow"/>
              </a:defRPr>
            </a:lvl8pPr>
            <a:lvl9pPr lvl="8">
              <a:buNone/>
              <a:defRPr>
                <a:latin typeface="Barlow"/>
                <a:ea typeface="Barlow"/>
                <a:cs typeface="Barlow"/>
                <a:sym typeface="Barlow"/>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Quote + Image">
  <p:cSld name="CUSTOM_1">
    <p:bg>
      <p:bgPr>
        <a:solidFill>
          <a:schemeClr val="lt2"/>
        </a:solidFill>
      </p:bgPr>
    </p:bg>
    <p:spTree>
      <p:nvGrpSpPr>
        <p:cNvPr id="245" name="Shape 245"/>
        <p:cNvGrpSpPr/>
        <p:nvPr/>
      </p:nvGrpSpPr>
      <p:grpSpPr>
        <a:xfrm>
          <a:off x="0" y="0"/>
          <a:ext cx="0" cy="0"/>
          <a:chOff x="0" y="0"/>
          <a:chExt cx="0" cy="0"/>
        </a:xfrm>
      </p:grpSpPr>
      <p:sp>
        <p:nvSpPr>
          <p:cNvPr id="246" name="Google Shape;246;p39"/>
          <p:cNvSpPr/>
          <p:nvPr>
            <p:ph idx="2" type="pic"/>
          </p:nvPr>
        </p:nvSpPr>
        <p:spPr>
          <a:xfrm>
            <a:off x="5485725" y="523025"/>
            <a:ext cx="3135300" cy="4097700"/>
          </a:xfrm>
          <a:prstGeom prst="roundRect">
            <a:avLst>
              <a:gd fmla="val 16667" name="adj"/>
            </a:avLst>
          </a:prstGeom>
          <a:noFill/>
          <a:ln>
            <a:noFill/>
          </a:ln>
        </p:spPr>
      </p:sp>
      <p:sp>
        <p:nvSpPr>
          <p:cNvPr id="247" name="Google Shape;247;p39"/>
          <p:cNvSpPr txBox="1"/>
          <p:nvPr>
            <p:ph type="title"/>
          </p:nvPr>
        </p:nvSpPr>
        <p:spPr>
          <a:xfrm>
            <a:off x="591441" y="391675"/>
            <a:ext cx="4397400" cy="3178200"/>
          </a:xfrm>
          <a:prstGeom prst="rect">
            <a:avLst/>
          </a:prstGeom>
        </p:spPr>
        <p:txBody>
          <a:bodyPr anchorCtr="0" anchor="t" bIns="91425" lIns="91425" spcFirstLastPara="1" rIns="91425" wrap="square" tIns="91425">
            <a:noAutofit/>
          </a:bodyPr>
          <a:lstStyle>
            <a:lvl1pPr lvl="0">
              <a:spcBef>
                <a:spcPts val="0"/>
              </a:spcBef>
              <a:spcAft>
                <a:spcPts val="0"/>
              </a:spcAft>
              <a:buClr>
                <a:schemeClr val="lt1"/>
              </a:buClr>
              <a:buSzPts val="3600"/>
              <a:buFont typeface="Hepta Slab Medium"/>
              <a:buNone/>
              <a:defRPr>
                <a:solidFill>
                  <a:schemeClr val="lt1"/>
                </a:solidFill>
                <a:latin typeface="Hepta Slab Medium"/>
                <a:ea typeface="Hepta Slab Medium"/>
                <a:cs typeface="Hepta Slab Medium"/>
                <a:sym typeface="Hepta Slab Medium"/>
              </a:defRPr>
            </a:lvl1pPr>
            <a:lvl2pPr lvl="1">
              <a:spcBef>
                <a:spcPts val="0"/>
              </a:spcBef>
              <a:spcAft>
                <a:spcPts val="0"/>
              </a:spcAft>
              <a:buClr>
                <a:schemeClr val="lt1"/>
              </a:buClr>
              <a:buSzPts val="1400"/>
              <a:buNone/>
              <a:defRPr>
                <a:solidFill>
                  <a:schemeClr val="lt1"/>
                </a:solidFill>
                <a:latin typeface="Barlow Light"/>
                <a:ea typeface="Barlow Light"/>
                <a:cs typeface="Barlow Light"/>
                <a:sym typeface="Barlow Light"/>
              </a:defRPr>
            </a:lvl2pPr>
            <a:lvl3pPr lvl="2">
              <a:spcBef>
                <a:spcPts val="0"/>
              </a:spcBef>
              <a:spcAft>
                <a:spcPts val="0"/>
              </a:spcAft>
              <a:buClr>
                <a:schemeClr val="lt1"/>
              </a:buClr>
              <a:buSzPts val="1400"/>
              <a:buNone/>
              <a:defRPr>
                <a:solidFill>
                  <a:schemeClr val="lt1"/>
                </a:solidFill>
                <a:latin typeface="Barlow Light"/>
                <a:ea typeface="Barlow Light"/>
                <a:cs typeface="Barlow Light"/>
                <a:sym typeface="Barlow Light"/>
              </a:defRPr>
            </a:lvl3pPr>
            <a:lvl4pPr lvl="3">
              <a:spcBef>
                <a:spcPts val="0"/>
              </a:spcBef>
              <a:spcAft>
                <a:spcPts val="0"/>
              </a:spcAft>
              <a:buClr>
                <a:schemeClr val="lt1"/>
              </a:buClr>
              <a:buSzPts val="1400"/>
              <a:buNone/>
              <a:defRPr>
                <a:solidFill>
                  <a:schemeClr val="lt1"/>
                </a:solidFill>
                <a:latin typeface="Barlow Light"/>
                <a:ea typeface="Barlow Light"/>
                <a:cs typeface="Barlow Light"/>
                <a:sym typeface="Barlow Light"/>
              </a:defRPr>
            </a:lvl4pPr>
            <a:lvl5pPr lvl="4">
              <a:spcBef>
                <a:spcPts val="0"/>
              </a:spcBef>
              <a:spcAft>
                <a:spcPts val="0"/>
              </a:spcAft>
              <a:buClr>
                <a:schemeClr val="lt1"/>
              </a:buClr>
              <a:buSzPts val="1400"/>
              <a:buNone/>
              <a:defRPr>
                <a:solidFill>
                  <a:schemeClr val="lt1"/>
                </a:solidFill>
                <a:latin typeface="Barlow Light"/>
                <a:ea typeface="Barlow Light"/>
                <a:cs typeface="Barlow Light"/>
                <a:sym typeface="Barlow Light"/>
              </a:defRPr>
            </a:lvl5pPr>
            <a:lvl6pPr lvl="5">
              <a:spcBef>
                <a:spcPts val="0"/>
              </a:spcBef>
              <a:spcAft>
                <a:spcPts val="0"/>
              </a:spcAft>
              <a:buClr>
                <a:schemeClr val="lt1"/>
              </a:buClr>
              <a:buSzPts val="1400"/>
              <a:buNone/>
              <a:defRPr>
                <a:solidFill>
                  <a:schemeClr val="lt1"/>
                </a:solidFill>
                <a:latin typeface="Barlow Light"/>
                <a:ea typeface="Barlow Light"/>
                <a:cs typeface="Barlow Light"/>
                <a:sym typeface="Barlow Light"/>
              </a:defRPr>
            </a:lvl6pPr>
            <a:lvl7pPr lvl="6">
              <a:spcBef>
                <a:spcPts val="0"/>
              </a:spcBef>
              <a:spcAft>
                <a:spcPts val="0"/>
              </a:spcAft>
              <a:buClr>
                <a:schemeClr val="lt1"/>
              </a:buClr>
              <a:buSzPts val="1400"/>
              <a:buNone/>
              <a:defRPr>
                <a:solidFill>
                  <a:schemeClr val="lt1"/>
                </a:solidFill>
                <a:latin typeface="Barlow Light"/>
                <a:ea typeface="Barlow Light"/>
                <a:cs typeface="Barlow Light"/>
                <a:sym typeface="Barlow Light"/>
              </a:defRPr>
            </a:lvl7pPr>
            <a:lvl8pPr lvl="7">
              <a:spcBef>
                <a:spcPts val="0"/>
              </a:spcBef>
              <a:spcAft>
                <a:spcPts val="0"/>
              </a:spcAft>
              <a:buClr>
                <a:schemeClr val="lt1"/>
              </a:buClr>
              <a:buSzPts val="1400"/>
              <a:buNone/>
              <a:defRPr>
                <a:solidFill>
                  <a:schemeClr val="lt1"/>
                </a:solidFill>
                <a:latin typeface="Barlow Light"/>
                <a:ea typeface="Barlow Light"/>
                <a:cs typeface="Barlow Light"/>
                <a:sym typeface="Barlow Light"/>
              </a:defRPr>
            </a:lvl8pPr>
            <a:lvl9pPr lvl="8">
              <a:spcBef>
                <a:spcPts val="0"/>
              </a:spcBef>
              <a:spcAft>
                <a:spcPts val="0"/>
              </a:spcAft>
              <a:buClr>
                <a:schemeClr val="lt1"/>
              </a:buClr>
              <a:buSzPts val="1400"/>
              <a:buNone/>
              <a:defRPr>
                <a:solidFill>
                  <a:schemeClr val="lt1"/>
                </a:solidFill>
                <a:latin typeface="Barlow Light"/>
                <a:ea typeface="Barlow Light"/>
                <a:cs typeface="Barlow Light"/>
                <a:sym typeface="Barlow Light"/>
              </a:defRPr>
            </a:lvl9pPr>
          </a:lstStyle>
          <a:p/>
        </p:txBody>
      </p:sp>
      <p:sp>
        <p:nvSpPr>
          <p:cNvPr id="248" name="Google Shape;248;p39"/>
          <p:cNvSpPr txBox="1"/>
          <p:nvPr>
            <p:ph idx="1" type="body"/>
          </p:nvPr>
        </p:nvSpPr>
        <p:spPr>
          <a:xfrm>
            <a:off x="638750" y="4413181"/>
            <a:ext cx="5537100" cy="310500"/>
          </a:xfrm>
          <a:prstGeom prst="rect">
            <a:avLst/>
          </a:prstGeom>
        </p:spPr>
        <p:txBody>
          <a:bodyPr anchorCtr="0" anchor="b" bIns="91425" lIns="91425" spcFirstLastPara="1" rIns="91425" wrap="square" tIns="91425">
            <a:noAutofit/>
          </a:bodyPr>
          <a:lstStyle>
            <a:lvl1pPr indent="-298450" lvl="0" marL="457200">
              <a:spcBef>
                <a:spcPts val="0"/>
              </a:spcBef>
              <a:spcAft>
                <a:spcPts val="0"/>
              </a:spcAft>
              <a:buClr>
                <a:schemeClr val="lt1"/>
              </a:buClr>
              <a:buSzPts val="1100"/>
              <a:buFont typeface="Barlow Medium"/>
              <a:buChar char="●"/>
              <a:defRPr sz="1100">
                <a:solidFill>
                  <a:schemeClr val="lt1"/>
                </a:solidFill>
                <a:latin typeface="Barlow Medium"/>
                <a:ea typeface="Barlow Medium"/>
                <a:cs typeface="Barlow Medium"/>
                <a:sym typeface="Barlow Medium"/>
              </a:defRPr>
            </a:lvl1pPr>
            <a:lvl2pPr indent="-298450" lvl="1" marL="914400">
              <a:spcBef>
                <a:spcPts val="0"/>
              </a:spcBef>
              <a:spcAft>
                <a:spcPts val="0"/>
              </a:spcAft>
              <a:buClr>
                <a:schemeClr val="lt1"/>
              </a:buClr>
              <a:buSzPts val="1100"/>
              <a:buFont typeface="Barlow Medium"/>
              <a:buChar char="○"/>
              <a:defRPr sz="1100">
                <a:solidFill>
                  <a:schemeClr val="lt1"/>
                </a:solidFill>
                <a:latin typeface="Barlow Medium"/>
                <a:ea typeface="Barlow Medium"/>
                <a:cs typeface="Barlow Medium"/>
                <a:sym typeface="Barlow Medium"/>
              </a:defRPr>
            </a:lvl2pPr>
            <a:lvl3pPr indent="-298450" lvl="2" marL="1371600">
              <a:spcBef>
                <a:spcPts val="0"/>
              </a:spcBef>
              <a:spcAft>
                <a:spcPts val="0"/>
              </a:spcAft>
              <a:buClr>
                <a:schemeClr val="lt1"/>
              </a:buClr>
              <a:buSzPts val="1100"/>
              <a:buFont typeface="Barlow Medium"/>
              <a:buChar char="■"/>
              <a:defRPr sz="1100">
                <a:solidFill>
                  <a:schemeClr val="lt1"/>
                </a:solidFill>
                <a:latin typeface="Barlow Medium"/>
                <a:ea typeface="Barlow Medium"/>
                <a:cs typeface="Barlow Medium"/>
                <a:sym typeface="Barlow Medium"/>
              </a:defRPr>
            </a:lvl3pPr>
            <a:lvl4pPr indent="-298450" lvl="3" marL="1828800">
              <a:spcBef>
                <a:spcPts val="0"/>
              </a:spcBef>
              <a:spcAft>
                <a:spcPts val="0"/>
              </a:spcAft>
              <a:buClr>
                <a:schemeClr val="lt1"/>
              </a:buClr>
              <a:buSzPts val="1100"/>
              <a:buFont typeface="Barlow Medium"/>
              <a:buChar char="●"/>
              <a:defRPr sz="1100">
                <a:solidFill>
                  <a:schemeClr val="lt1"/>
                </a:solidFill>
                <a:latin typeface="Barlow Medium"/>
                <a:ea typeface="Barlow Medium"/>
                <a:cs typeface="Barlow Medium"/>
                <a:sym typeface="Barlow Medium"/>
              </a:defRPr>
            </a:lvl4pPr>
            <a:lvl5pPr indent="-298450" lvl="4" marL="2286000">
              <a:spcBef>
                <a:spcPts val="0"/>
              </a:spcBef>
              <a:spcAft>
                <a:spcPts val="0"/>
              </a:spcAft>
              <a:buClr>
                <a:schemeClr val="lt1"/>
              </a:buClr>
              <a:buSzPts val="1100"/>
              <a:buFont typeface="Barlow Medium"/>
              <a:buChar char="○"/>
              <a:defRPr>
                <a:solidFill>
                  <a:schemeClr val="lt1"/>
                </a:solidFill>
                <a:latin typeface="Barlow Medium"/>
                <a:ea typeface="Barlow Medium"/>
                <a:cs typeface="Barlow Medium"/>
                <a:sym typeface="Barlow Medium"/>
              </a:defRPr>
            </a:lvl5pPr>
            <a:lvl6pPr indent="-298450" lvl="5" marL="2743200">
              <a:spcBef>
                <a:spcPts val="0"/>
              </a:spcBef>
              <a:spcAft>
                <a:spcPts val="0"/>
              </a:spcAft>
              <a:buClr>
                <a:schemeClr val="lt1"/>
              </a:buClr>
              <a:buSzPts val="1100"/>
              <a:buFont typeface="Barlow Medium"/>
              <a:buChar char="■"/>
              <a:defRPr sz="1100">
                <a:solidFill>
                  <a:schemeClr val="lt1"/>
                </a:solidFill>
                <a:latin typeface="Barlow Medium"/>
                <a:ea typeface="Barlow Medium"/>
                <a:cs typeface="Barlow Medium"/>
                <a:sym typeface="Barlow Medium"/>
              </a:defRPr>
            </a:lvl6pPr>
            <a:lvl7pPr indent="-298450" lvl="6" marL="3200400">
              <a:spcBef>
                <a:spcPts val="0"/>
              </a:spcBef>
              <a:spcAft>
                <a:spcPts val="0"/>
              </a:spcAft>
              <a:buClr>
                <a:schemeClr val="lt1"/>
              </a:buClr>
              <a:buSzPts val="1100"/>
              <a:buFont typeface="Barlow Medium"/>
              <a:buChar char="●"/>
              <a:defRPr sz="1100">
                <a:solidFill>
                  <a:schemeClr val="lt1"/>
                </a:solidFill>
                <a:latin typeface="Barlow Medium"/>
                <a:ea typeface="Barlow Medium"/>
                <a:cs typeface="Barlow Medium"/>
                <a:sym typeface="Barlow Medium"/>
              </a:defRPr>
            </a:lvl7pPr>
            <a:lvl8pPr indent="-298450" lvl="7" marL="3657600">
              <a:spcBef>
                <a:spcPts val="0"/>
              </a:spcBef>
              <a:spcAft>
                <a:spcPts val="0"/>
              </a:spcAft>
              <a:buClr>
                <a:schemeClr val="lt1"/>
              </a:buClr>
              <a:buSzPts val="1100"/>
              <a:buFont typeface="Barlow Medium"/>
              <a:buChar char="○"/>
              <a:defRPr sz="1100">
                <a:solidFill>
                  <a:schemeClr val="lt1"/>
                </a:solidFill>
                <a:latin typeface="Barlow Medium"/>
                <a:ea typeface="Barlow Medium"/>
                <a:cs typeface="Barlow Medium"/>
                <a:sym typeface="Barlow Medium"/>
              </a:defRPr>
            </a:lvl8pPr>
            <a:lvl9pPr indent="-298450" lvl="8" marL="4114800">
              <a:spcBef>
                <a:spcPts val="0"/>
              </a:spcBef>
              <a:spcAft>
                <a:spcPts val="0"/>
              </a:spcAft>
              <a:buClr>
                <a:schemeClr val="lt1"/>
              </a:buClr>
              <a:buSzPts val="1100"/>
              <a:buFont typeface="Barlow Medium"/>
              <a:buChar char="■"/>
              <a:defRPr sz="1100">
                <a:solidFill>
                  <a:schemeClr val="lt1"/>
                </a:solidFill>
                <a:latin typeface="Barlow Medium"/>
                <a:ea typeface="Barlow Medium"/>
                <a:cs typeface="Barlow Medium"/>
                <a:sym typeface="Barlow Medium"/>
              </a:defRPr>
            </a:lvl9pPr>
          </a:lstStyle>
          <a:p/>
        </p:txBody>
      </p:sp>
      <p:sp>
        <p:nvSpPr>
          <p:cNvPr id="249" name="Google Shape;249;p39"/>
          <p:cNvSpPr txBox="1"/>
          <p:nvPr>
            <p:ph idx="12" type="sldNum"/>
          </p:nvPr>
        </p:nvSpPr>
        <p:spPr>
          <a:xfrm>
            <a:off x="8490529" y="250829"/>
            <a:ext cx="348900" cy="178200"/>
          </a:xfrm>
          <a:prstGeom prst="rect">
            <a:avLst/>
          </a:prstGeom>
        </p:spPr>
        <p:txBody>
          <a:bodyPr anchorCtr="0" anchor="t" bIns="91425" lIns="91425" spcFirstLastPara="1" rIns="91425" wrap="square" tIns="91425">
            <a:noAutofit/>
          </a:bodyPr>
          <a:lstStyle>
            <a:lvl1pPr lvl="0" rtl="0">
              <a:buNone/>
              <a:defRPr sz="1100">
                <a:solidFill>
                  <a:schemeClr val="accent1"/>
                </a:solidFill>
              </a:defRPr>
            </a:lvl1pPr>
            <a:lvl2pPr lvl="1" rtl="0">
              <a:buNone/>
              <a:defRPr sz="1100">
                <a:solidFill>
                  <a:schemeClr val="accent1"/>
                </a:solidFill>
              </a:defRPr>
            </a:lvl2pPr>
            <a:lvl3pPr lvl="2" rtl="0">
              <a:buNone/>
              <a:defRPr sz="1100">
                <a:solidFill>
                  <a:schemeClr val="accent1"/>
                </a:solidFill>
              </a:defRPr>
            </a:lvl3pPr>
            <a:lvl4pPr lvl="3" rtl="0">
              <a:buNone/>
              <a:defRPr sz="1100">
                <a:solidFill>
                  <a:schemeClr val="accent1"/>
                </a:solidFill>
              </a:defRPr>
            </a:lvl4pPr>
            <a:lvl5pPr lvl="4" rtl="0">
              <a:buNone/>
              <a:defRPr sz="1100">
                <a:solidFill>
                  <a:schemeClr val="accent1"/>
                </a:solidFill>
              </a:defRPr>
            </a:lvl5pPr>
            <a:lvl6pPr lvl="5" rtl="0">
              <a:buNone/>
              <a:defRPr sz="1100">
                <a:solidFill>
                  <a:schemeClr val="accent1"/>
                </a:solidFill>
              </a:defRPr>
            </a:lvl6pPr>
            <a:lvl7pPr lvl="6" rtl="0">
              <a:buNone/>
              <a:defRPr sz="1100">
                <a:solidFill>
                  <a:schemeClr val="accent1"/>
                </a:solidFill>
              </a:defRPr>
            </a:lvl7pPr>
            <a:lvl8pPr lvl="7" rtl="0">
              <a:buNone/>
              <a:defRPr sz="1100">
                <a:solidFill>
                  <a:schemeClr val="accent1"/>
                </a:solidFill>
              </a:defRPr>
            </a:lvl8pPr>
            <a:lvl9pPr lvl="8" rtl="0">
              <a:buNone/>
              <a:defRPr sz="1100">
                <a:solidFill>
                  <a:schemeClr val="accent1"/>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Goals + 5 Images">
  <p:cSld name="CUSTOM_2">
    <p:bg>
      <p:bgPr>
        <a:solidFill>
          <a:schemeClr val="dk1"/>
        </a:solidFill>
      </p:bgPr>
    </p:bg>
    <p:spTree>
      <p:nvGrpSpPr>
        <p:cNvPr id="250" name="Shape 250"/>
        <p:cNvGrpSpPr/>
        <p:nvPr/>
      </p:nvGrpSpPr>
      <p:grpSpPr>
        <a:xfrm>
          <a:off x="0" y="0"/>
          <a:ext cx="0" cy="0"/>
          <a:chOff x="0" y="0"/>
          <a:chExt cx="0" cy="0"/>
        </a:xfrm>
      </p:grpSpPr>
      <p:sp>
        <p:nvSpPr>
          <p:cNvPr id="251" name="Google Shape;251;p40"/>
          <p:cNvSpPr txBox="1"/>
          <p:nvPr>
            <p:ph idx="1" type="body"/>
          </p:nvPr>
        </p:nvSpPr>
        <p:spPr>
          <a:xfrm>
            <a:off x="5481425" y="2715575"/>
            <a:ext cx="1294800" cy="223200"/>
          </a:xfrm>
          <a:prstGeom prst="rect">
            <a:avLst/>
          </a:prstGeom>
        </p:spPr>
        <p:txBody>
          <a:bodyPr anchorCtr="0" anchor="t" bIns="0" lIns="0" spcFirstLastPara="1" rIns="0" wrap="square" tIns="0">
            <a:noAutofit/>
          </a:bodyPr>
          <a:lstStyle>
            <a:lvl1pPr indent="-273050" lvl="0" marL="4572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1pPr>
            <a:lvl2pPr indent="-273050" lvl="1" marL="9144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2pPr>
            <a:lvl3pPr indent="-273050" lvl="2" marL="13716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3pPr>
            <a:lvl4pPr indent="-273050" lvl="3" marL="18288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4pPr>
            <a:lvl5pPr indent="-273050" lvl="4" marL="22860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5pPr>
            <a:lvl6pPr indent="-273050" lvl="5" marL="27432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6pPr>
            <a:lvl7pPr indent="-273050" lvl="6" marL="32004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7pPr>
            <a:lvl8pPr indent="-273050" lvl="7" marL="36576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8pPr>
            <a:lvl9pPr indent="-273050" lvl="8" marL="41148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9pPr>
          </a:lstStyle>
          <a:p/>
        </p:txBody>
      </p:sp>
      <p:sp>
        <p:nvSpPr>
          <p:cNvPr id="252" name="Google Shape;252;p40"/>
          <p:cNvSpPr txBox="1"/>
          <p:nvPr>
            <p:ph idx="2" type="body"/>
          </p:nvPr>
        </p:nvSpPr>
        <p:spPr>
          <a:xfrm>
            <a:off x="3918400" y="2715725"/>
            <a:ext cx="1294800" cy="223200"/>
          </a:xfrm>
          <a:prstGeom prst="rect">
            <a:avLst/>
          </a:prstGeom>
        </p:spPr>
        <p:txBody>
          <a:bodyPr anchorCtr="0" anchor="t" bIns="0" lIns="0" spcFirstLastPara="1" rIns="0" wrap="square" tIns="0">
            <a:noAutofit/>
          </a:bodyPr>
          <a:lstStyle>
            <a:lvl1pPr indent="-273050" lvl="0" marL="4572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1pPr>
            <a:lvl2pPr indent="-273050" lvl="1" marL="9144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2pPr>
            <a:lvl3pPr indent="-273050" lvl="2" marL="13716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3pPr>
            <a:lvl4pPr indent="-273050" lvl="3" marL="18288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4pPr>
            <a:lvl5pPr indent="-273050" lvl="4" marL="22860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5pPr>
            <a:lvl6pPr indent="-273050" lvl="5" marL="27432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6pPr>
            <a:lvl7pPr indent="-273050" lvl="6" marL="32004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7pPr>
            <a:lvl8pPr indent="-273050" lvl="7" marL="36576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8pPr>
            <a:lvl9pPr indent="-273050" lvl="8" marL="41148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9pPr>
          </a:lstStyle>
          <a:p/>
        </p:txBody>
      </p:sp>
      <p:sp>
        <p:nvSpPr>
          <p:cNvPr id="253" name="Google Shape;253;p40"/>
          <p:cNvSpPr txBox="1"/>
          <p:nvPr>
            <p:ph idx="3" type="body"/>
          </p:nvPr>
        </p:nvSpPr>
        <p:spPr>
          <a:xfrm>
            <a:off x="2349550" y="2715575"/>
            <a:ext cx="1294800" cy="223200"/>
          </a:xfrm>
          <a:prstGeom prst="rect">
            <a:avLst/>
          </a:prstGeom>
        </p:spPr>
        <p:txBody>
          <a:bodyPr anchorCtr="0" anchor="t" bIns="0" lIns="0" spcFirstLastPara="1" rIns="0" wrap="square" tIns="0">
            <a:noAutofit/>
          </a:bodyPr>
          <a:lstStyle>
            <a:lvl1pPr indent="-273050" lvl="0" marL="4572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1pPr>
            <a:lvl2pPr indent="-273050" lvl="1" marL="9144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2pPr>
            <a:lvl3pPr indent="-273050" lvl="2" marL="13716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3pPr>
            <a:lvl4pPr indent="-273050" lvl="3" marL="18288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4pPr>
            <a:lvl5pPr indent="-273050" lvl="4" marL="22860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5pPr>
            <a:lvl6pPr indent="-273050" lvl="5" marL="27432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6pPr>
            <a:lvl7pPr indent="-273050" lvl="6" marL="32004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7pPr>
            <a:lvl8pPr indent="-273050" lvl="7" marL="36576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8pPr>
            <a:lvl9pPr indent="-273050" lvl="8" marL="41148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9pPr>
          </a:lstStyle>
          <a:p/>
        </p:txBody>
      </p:sp>
      <p:sp>
        <p:nvSpPr>
          <p:cNvPr id="254" name="Google Shape;254;p40"/>
          <p:cNvSpPr txBox="1"/>
          <p:nvPr>
            <p:ph idx="4" type="body"/>
          </p:nvPr>
        </p:nvSpPr>
        <p:spPr>
          <a:xfrm>
            <a:off x="791150" y="2615450"/>
            <a:ext cx="1294800" cy="100200"/>
          </a:xfrm>
          <a:prstGeom prst="rect">
            <a:avLst/>
          </a:prstGeom>
        </p:spPr>
        <p:txBody>
          <a:bodyPr anchorCtr="0" anchor="t" bIns="0" lIns="0" spcFirstLastPara="1" rIns="0" wrap="square" tIns="0">
            <a:noAutofit/>
          </a:bodyPr>
          <a:lstStyle>
            <a:lvl1pPr indent="-273050" lvl="0" marL="457200">
              <a:spcBef>
                <a:spcPts val="0"/>
              </a:spcBef>
              <a:spcAft>
                <a:spcPts val="0"/>
              </a:spcAft>
              <a:buClr>
                <a:schemeClr val="accent1"/>
              </a:buClr>
              <a:buSzPts val="700"/>
              <a:buFont typeface="Barlow Medium"/>
              <a:buChar char="●"/>
              <a:defRPr sz="700">
                <a:solidFill>
                  <a:schemeClr val="accent1"/>
                </a:solidFill>
                <a:latin typeface="Barlow Medium"/>
                <a:ea typeface="Barlow Medium"/>
                <a:cs typeface="Barlow Medium"/>
                <a:sym typeface="Barlow Medium"/>
              </a:defRPr>
            </a:lvl1pPr>
            <a:lvl2pPr indent="-273050" lvl="1" marL="914400">
              <a:spcBef>
                <a:spcPts val="0"/>
              </a:spcBef>
              <a:spcAft>
                <a:spcPts val="0"/>
              </a:spcAft>
              <a:buClr>
                <a:schemeClr val="accent1"/>
              </a:buClr>
              <a:buSzPts val="700"/>
              <a:buFont typeface="Barlow Medium"/>
              <a:buChar char="○"/>
              <a:defRPr sz="700">
                <a:solidFill>
                  <a:schemeClr val="accent1"/>
                </a:solidFill>
                <a:latin typeface="Barlow Medium"/>
                <a:ea typeface="Barlow Medium"/>
                <a:cs typeface="Barlow Medium"/>
                <a:sym typeface="Barlow Medium"/>
              </a:defRPr>
            </a:lvl2pPr>
            <a:lvl3pPr indent="-273050" lvl="2" marL="1371600">
              <a:spcBef>
                <a:spcPts val="0"/>
              </a:spcBef>
              <a:spcAft>
                <a:spcPts val="0"/>
              </a:spcAft>
              <a:buClr>
                <a:schemeClr val="accent1"/>
              </a:buClr>
              <a:buSzPts val="700"/>
              <a:buFont typeface="Barlow Medium"/>
              <a:buChar char="■"/>
              <a:defRPr sz="700">
                <a:solidFill>
                  <a:schemeClr val="accent1"/>
                </a:solidFill>
                <a:latin typeface="Barlow Medium"/>
                <a:ea typeface="Barlow Medium"/>
                <a:cs typeface="Barlow Medium"/>
                <a:sym typeface="Barlow Medium"/>
              </a:defRPr>
            </a:lvl3pPr>
            <a:lvl4pPr indent="-273050" lvl="3" marL="1828800">
              <a:spcBef>
                <a:spcPts val="0"/>
              </a:spcBef>
              <a:spcAft>
                <a:spcPts val="0"/>
              </a:spcAft>
              <a:buClr>
                <a:schemeClr val="accent1"/>
              </a:buClr>
              <a:buSzPts val="700"/>
              <a:buFont typeface="Barlow Medium"/>
              <a:buChar char="●"/>
              <a:defRPr sz="700">
                <a:solidFill>
                  <a:schemeClr val="accent1"/>
                </a:solidFill>
                <a:latin typeface="Barlow Medium"/>
                <a:ea typeface="Barlow Medium"/>
                <a:cs typeface="Barlow Medium"/>
                <a:sym typeface="Barlow Medium"/>
              </a:defRPr>
            </a:lvl4pPr>
            <a:lvl5pPr indent="-273050" lvl="4" marL="2286000">
              <a:spcBef>
                <a:spcPts val="0"/>
              </a:spcBef>
              <a:spcAft>
                <a:spcPts val="0"/>
              </a:spcAft>
              <a:buClr>
                <a:schemeClr val="accent1"/>
              </a:buClr>
              <a:buSzPts val="700"/>
              <a:buFont typeface="Barlow Medium"/>
              <a:buChar char="○"/>
              <a:defRPr sz="700">
                <a:solidFill>
                  <a:schemeClr val="accent1"/>
                </a:solidFill>
                <a:latin typeface="Barlow Medium"/>
                <a:ea typeface="Barlow Medium"/>
                <a:cs typeface="Barlow Medium"/>
                <a:sym typeface="Barlow Medium"/>
              </a:defRPr>
            </a:lvl5pPr>
            <a:lvl6pPr indent="-273050" lvl="5" marL="2743200">
              <a:spcBef>
                <a:spcPts val="0"/>
              </a:spcBef>
              <a:spcAft>
                <a:spcPts val="0"/>
              </a:spcAft>
              <a:buClr>
                <a:schemeClr val="accent1"/>
              </a:buClr>
              <a:buSzPts val="700"/>
              <a:buFont typeface="Barlow Medium"/>
              <a:buChar char="■"/>
              <a:defRPr sz="700">
                <a:solidFill>
                  <a:schemeClr val="accent1"/>
                </a:solidFill>
                <a:latin typeface="Barlow Medium"/>
                <a:ea typeface="Barlow Medium"/>
                <a:cs typeface="Barlow Medium"/>
                <a:sym typeface="Barlow Medium"/>
              </a:defRPr>
            </a:lvl6pPr>
            <a:lvl7pPr indent="-273050" lvl="6" marL="3200400">
              <a:spcBef>
                <a:spcPts val="0"/>
              </a:spcBef>
              <a:spcAft>
                <a:spcPts val="0"/>
              </a:spcAft>
              <a:buClr>
                <a:schemeClr val="accent1"/>
              </a:buClr>
              <a:buSzPts val="700"/>
              <a:buFont typeface="Barlow Medium"/>
              <a:buChar char="●"/>
              <a:defRPr sz="700">
                <a:solidFill>
                  <a:schemeClr val="accent1"/>
                </a:solidFill>
                <a:latin typeface="Barlow Medium"/>
                <a:ea typeface="Barlow Medium"/>
                <a:cs typeface="Barlow Medium"/>
                <a:sym typeface="Barlow Medium"/>
              </a:defRPr>
            </a:lvl7pPr>
            <a:lvl8pPr indent="-273050" lvl="7" marL="3657600">
              <a:spcBef>
                <a:spcPts val="0"/>
              </a:spcBef>
              <a:spcAft>
                <a:spcPts val="0"/>
              </a:spcAft>
              <a:buClr>
                <a:schemeClr val="accent1"/>
              </a:buClr>
              <a:buSzPts val="700"/>
              <a:buFont typeface="Barlow Medium"/>
              <a:buChar char="○"/>
              <a:defRPr sz="700">
                <a:solidFill>
                  <a:schemeClr val="accent1"/>
                </a:solidFill>
                <a:latin typeface="Barlow Medium"/>
                <a:ea typeface="Barlow Medium"/>
                <a:cs typeface="Barlow Medium"/>
                <a:sym typeface="Barlow Medium"/>
              </a:defRPr>
            </a:lvl8pPr>
            <a:lvl9pPr indent="-273050" lvl="8" marL="4114800">
              <a:spcBef>
                <a:spcPts val="0"/>
              </a:spcBef>
              <a:spcAft>
                <a:spcPts val="0"/>
              </a:spcAft>
              <a:buClr>
                <a:schemeClr val="accent1"/>
              </a:buClr>
              <a:buSzPts val="700"/>
              <a:buFont typeface="Barlow Medium"/>
              <a:buChar char="■"/>
              <a:defRPr sz="700">
                <a:solidFill>
                  <a:schemeClr val="accent1"/>
                </a:solidFill>
                <a:latin typeface="Barlow Medium"/>
                <a:ea typeface="Barlow Medium"/>
                <a:cs typeface="Barlow Medium"/>
                <a:sym typeface="Barlow Medium"/>
              </a:defRPr>
            </a:lvl9pPr>
          </a:lstStyle>
          <a:p/>
        </p:txBody>
      </p:sp>
      <p:sp>
        <p:nvSpPr>
          <p:cNvPr id="255" name="Google Shape;255;p40"/>
          <p:cNvSpPr txBox="1"/>
          <p:nvPr>
            <p:ph idx="5" type="body"/>
          </p:nvPr>
        </p:nvSpPr>
        <p:spPr>
          <a:xfrm>
            <a:off x="791150" y="2715500"/>
            <a:ext cx="1294800" cy="223200"/>
          </a:xfrm>
          <a:prstGeom prst="rect">
            <a:avLst/>
          </a:prstGeom>
        </p:spPr>
        <p:txBody>
          <a:bodyPr anchorCtr="0" anchor="t" bIns="0" lIns="0" spcFirstLastPara="1" rIns="0" wrap="square" tIns="0">
            <a:noAutofit/>
          </a:bodyPr>
          <a:lstStyle>
            <a:lvl1pPr indent="-273050" lvl="0" marL="4572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1pPr>
            <a:lvl2pPr indent="-273050" lvl="1" marL="9144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2pPr>
            <a:lvl3pPr indent="-273050" lvl="2" marL="13716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3pPr>
            <a:lvl4pPr indent="-273050" lvl="3" marL="18288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4pPr>
            <a:lvl5pPr indent="-273050" lvl="4" marL="22860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5pPr>
            <a:lvl6pPr indent="-273050" lvl="5" marL="27432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6pPr>
            <a:lvl7pPr indent="-273050" lvl="6" marL="32004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7pPr>
            <a:lvl8pPr indent="-273050" lvl="7" marL="36576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8pPr>
            <a:lvl9pPr indent="-273050" lvl="8" marL="41148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9pPr>
          </a:lstStyle>
          <a:p/>
        </p:txBody>
      </p:sp>
      <p:sp>
        <p:nvSpPr>
          <p:cNvPr id="256" name="Google Shape;256;p40"/>
          <p:cNvSpPr txBox="1"/>
          <p:nvPr>
            <p:ph idx="6" type="body"/>
          </p:nvPr>
        </p:nvSpPr>
        <p:spPr>
          <a:xfrm>
            <a:off x="7044450" y="2715500"/>
            <a:ext cx="1294800" cy="223200"/>
          </a:xfrm>
          <a:prstGeom prst="rect">
            <a:avLst/>
          </a:prstGeom>
        </p:spPr>
        <p:txBody>
          <a:bodyPr anchorCtr="0" anchor="t" bIns="0" lIns="0" spcFirstLastPara="1" rIns="0" wrap="square" tIns="0">
            <a:noAutofit/>
          </a:bodyPr>
          <a:lstStyle>
            <a:lvl1pPr indent="-273050" lvl="0" marL="4572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1pPr>
            <a:lvl2pPr indent="-273050" lvl="1" marL="9144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2pPr>
            <a:lvl3pPr indent="-273050" lvl="2" marL="13716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3pPr>
            <a:lvl4pPr indent="-273050" lvl="3" marL="18288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4pPr>
            <a:lvl5pPr indent="-273050" lvl="4" marL="22860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5pPr>
            <a:lvl6pPr indent="-273050" lvl="5" marL="27432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6pPr>
            <a:lvl7pPr indent="-273050" lvl="6" marL="32004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7pPr>
            <a:lvl8pPr indent="-273050" lvl="7" marL="36576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8pPr>
            <a:lvl9pPr indent="-273050" lvl="8" marL="41148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9pPr>
          </a:lstStyle>
          <a:p/>
        </p:txBody>
      </p:sp>
      <p:cxnSp>
        <p:nvCxnSpPr>
          <p:cNvPr id="257" name="Google Shape;257;p40"/>
          <p:cNvCxnSpPr/>
          <p:nvPr/>
        </p:nvCxnSpPr>
        <p:spPr>
          <a:xfrm rot="10800000">
            <a:off x="827250" y="1481375"/>
            <a:ext cx="7489500" cy="0"/>
          </a:xfrm>
          <a:prstGeom prst="straightConnector1">
            <a:avLst/>
          </a:prstGeom>
          <a:noFill/>
          <a:ln cap="flat" cmpd="sng" w="19050">
            <a:solidFill>
              <a:schemeClr val="accent1"/>
            </a:solidFill>
            <a:prstDash val="solid"/>
            <a:round/>
            <a:headEnd len="med" w="med" type="none"/>
            <a:tailEnd len="med" w="med" type="none"/>
          </a:ln>
        </p:spPr>
      </p:cxnSp>
      <p:sp>
        <p:nvSpPr>
          <p:cNvPr id="258" name="Google Shape;258;p40"/>
          <p:cNvSpPr/>
          <p:nvPr>
            <p:ph idx="7" type="pic"/>
          </p:nvPr>
        </p:nvSpPr>
        <p:spPr>
          <a:xfrm>
            <a:off x="7049625" y="523025"/>
            <a:ext cx="1305900" cy="1918500"/>
          </a:xfrm>
          <a:prstGeom prst="roundRect">
            <a:avLst>
              <a:gd fmla="val 16667" name="adj"/>
            </a:avLst>
          </a:prstGeom>
          <a:noFill/>
          <a:ln>
            <a:noFill/>
          </a:ln>
        </p:spPr>
      </p:sp>
      <p:sp>
        <p:nvSpPr>
          <p:cNvPr id="259" name="Google Shape;259;p40"/>
          <p:cNvSpPr/>
          <p:nvPr>
            <p:ph idx="8" type="pic"/>
          </p:nvPr>
        </p:nvSpPr>
        <p:spPr>
          <a:xfrm>
            <a:off x="784775" y="522100"/>
            <a:ext cx="1305900" cy="1918500"/>
          </a:xfrm>
          <a:prstGeom prst="roundRect">
            <a:avLst>
              <a:gd fmla="val 16667" name="adj"/>
            </a:avLst>
          </a:prstGeom>
          <a:noFill/>
          <a:ln>
            <a:noFill/>
          </a:ln>
        </p:spPr>
      </p:sp>
      <p:sp>
        <p:nvSpPr>
          <p:cNvPr id="260" name="Google Shape;260;p40"/>
          <p:cNvSpPr/>
          <p:nvPr>
            <p:ph idx="9" type="pic"/>
          </p:nvPr>
        </p:nvSpPr>
        <p:spPr>
          <a:xfrm>
            <a:off x="2343950" y="523500"/>
            <a:ext cx="1305900" cy="1918500"/>
          </a:xfrm>
          <a:prstGeom prst="roundRect">
            <a:avLst>
              <a:gd fmla="val 16667" name="adj"/>
            </a:avLst>
          </a:prstGeom>
          <a:noFill/>
          <a:ln>
            <a:noFill/>
          </a:ln>
        </p:spPr>
      </p:sp>
      <p:sp>
        <p:nvSpPr>
          <p:cNvPr id="261" name="Google Shape;261;p40"/>
          <p:cNvSpPr/>
          <p:nvPr>
            <p:ph idx="13" type="pic"/>
          </p:nvPr>
        </p:nvSpPr>
        <p:spPr>
          <a:xfrm>
            <a:off x="3915213" y="523500"/>
            <a:ext cx="1305900" cy="1918500"/>
          </a:xfrm>
          <a:prstGeom prst="roundRect">
            <a:avLst>
              <a:gd fmla="val 16667" name="adj"/>
            </a:avLst>
          </a:prstGeom>
          <a:noFill/>
          <a:ln>
            <a:noFill/>
          </a:ln>
        </p:spPr>
      </p:sp>
      <p:sp>
        <p:nvSpPr>
          <p:cNvPr id="262" name="Google Shape;262;p40"/>
          <p:cNvSpPr/>
          <p:nvPr>
            <p:ph idx="14" type="pic"/>
          </p:nvPr>
        </p:nvSpPr>
        <p:spPr>
          <a:xfrm>
            <a:off x="5490975" y="523500"/>
            <a:ext cx="1305900" cy="1918500"/>
          </a:xfrm>
          <a:prstGeom prst="roundRect">
            <a:avLst>
              <a:gd fmla="val 16667" name="adj"/>
            </a:avLst>
          </a:prstGeom>
          <a:noFill/>
          <a:ln>
            <a:noFill/>
          </a:ln>
        </p:spPr>
      </p:sp>
      <p:sp>
        <p:nvSpPr>
          <p:cNvPr id="263" name="Google Shape;263;p40"/>
          <p:cNvSpPr txBox="1"/>
          <p:nvPr>
            <p:ph idx="15" type="body"/>
          </p:nvPr>
        </p:nvSpPr>
        <p:spPr>
          <a:xfrm>
            <a:off x="5481425" y="4112700"/>
            <a:ext cx="2877600" cy="505200"/>
          </a:xfrm>
          <a:prstGeom prst="rect">
            <a:avLst/>
          </a:prstGeom>
        </p:spPr>
        <p:txBody>
          <a:bodyPr anchorCtr="0" anchor="t" bIns="0" lIns="0" spcFirstLastPara="1" rIns="0" wrap="square" tIns="0">
            <a:noAutofit/>
          </a:bodyPr>
          <a:lstStyle>
            <a:lvl1pPr indent="-298450" lvl="0" marL="4572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1pPr>
            <a:lvl2pPr indent="-298450" lvl="1" marL="9144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2pPr>
            <a:lvl3pPr indent="-298450" lvl="2" marL="13716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3pPr>
            <a:lvl4pPr indent="-298450" lvl="3" marL="18288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4pPr>
            <a:lvl5pPr indent="-298450" lvl="4" marL="2286000">
              <a:spcBef>
                <a:spcPts val="0"/>
              </a:spcBef>
              <a:spcAft>
                <a:spcPts val="0"/>
              </a:spcAft>
              <a:buClr>
                <a:schemeClr val="lt1"/>
              </a:buClr>
              <a:buSzPts val="1100"/>
              <a:buFont typeface="Barlow"/>
              <a:buChar char="○"/>
              <a:defRPr>
                <a:solidFill>
                  <a:schemeClr val="lt1"/>
                </a:solidFill>
                <a:latin typeface="Barlow"/>
                <a:ea typeface="Barlow"/>
                <a:cs typeface="Barlow"/>
                <a:sym typeface="Barlow"/>
              </a:defRPr>
            </a:lvl5pPr>
            <a:lvl6pPr indent="-298450" lvl="5" marL="27432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6pPr>
            <a:lvl7pPr indent="-298450" lvl="6" marL="32004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7pPr>
            <a:lvl8pPr indent="-298450" lvl="7" marL="36576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8pPr>
            <a:lvl9pPr indent="-298450" lvl="8" marL="41148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9pPr>
          </a:lstStyle>
          <a:p/>
        </p:txBody>
      </p:sp>
      <p:sp>
        <p:nvSpPr>
          <p:cNvPr id="264" name="Google Shape;264;p40"/>
          <p:cNvSpPr txBox="1"/>
          <p:nvPr>
            <p:ph idx="16" type="subTitle"/>
          </p:nvPr>
        </p:nvSpPr>
        <p:spPr>
          <a:xfrm>
            <a:off x="5481425" y="3897300"/>
            <a:ext cx="2877600" cy="215400"/>
          </a:xfrm>
          <a:prstGeom prst="rect">
            <a:avLst/>
          </a:prstGeom>
        </p:spPr>
        <p:txBody>
          <a:bodyPr anchorCtr="0" anchor="t" bIns="0" lIns="0" spcFirstLastPara="1" rIns="0" wrap="square" tIns="0">
            <a:noAutofit/>
          </a:bodyPr>
          <a:lstStyle>
            <a:lvl1pPr lvl="0">
              <a:spcBef>
                <a:spcPts val="0"/>
              </a:spcBef>
              <a:spcAft>
                <a:spcPts val="0"/>
              </a:spcAft>
              <a:buClr>
                <a:schemeClr val="accent1"/>
              </a:buClr>
              <a:buSzPts val="1400"/>
              <a:buFont typeface="Hepta Slab Medium"/>
              <a:buNone/>
              <a:defRPr>
                <a:solidFill>
                  <a:schemeClr val="accent1"/>
                </a:solidFill>
                <a:latin typeface="Hepta Slab Medium"/>
                <a:ea typeface="Hepta Slab Medium"/>
                <a:cs typeface="Hepta Slab Medium"/>
                <a:sym typeface="Hepta Slab Medium"/>
              </a:defRPr>
            </a:lvl1pPr>
            <a:lvl2pPr lvl="1">
              <a:spcBef>
                <a:spcPts val="0"/>
              </a:spcBef>
              <a:spcAft>
                <a:spcPts val="0"/>
              </a:spcAft>
              <a:buClr>
                <a:schemeClr val="accent1"/>
              </a:buClr>
              <a:buSzPts val="1400"/>
              <a:buFont typeface="Hepta Slab Medium"/>
              <a:buNone/>
              <a:defRPr>
                <a:solidFill>
                  <a:schemeClr val="accent1"/>
                </a:solidFill>
                <a:latin typeface="Hepta Slab Medium"/>
                <a:ea typeface="Hepta Slab Medium"/>
                <a:cs typeface="Hepta Slab Medium"/>
                <a:sym typeface="Hepta Slab Medium"/>
              </a:defRPr>
            </a:lvl2pPr>
            <a:lvl3pPr lvl="2">
              <a:spcBef>
                <a:spcPts val="0"/>
              </a:spcBef>
              <a:spcAft>
                <a:spcPts val="0"/>
              </a:spcAft>
              <a:buClr>
                <a:schemeClr val="accent1"/>
              </a:buClr>
              <a:buSzPts val="1400"/>
              <a:buFont typeface="Hepta Slab Medium"/>
              <a:buNone/>
              <a:defRPr>
                <a:solidFill>
                  <a:schemeClr val="accent1"/>
                </a:solidFill>
                <a:latin typeface="Hepta Slab Medium"/>
                <a:ea typeface="Hepta Slab Medium"/>
                <a:cs typeface="Hepta Slab Medium"/>
                <a:sym typeface="Hepta Slab Medium"/>
              </a:defRPr>
            </a:lvl3pPr>
            <a:lvl4pPr lvl="3">
              <a:spcBef>
                <a:spcPts val="0"/>
              </a:spcBef>
              <a:spcAft>
                <a:spcPts val="0"/>
              </a:spcAft>
              <a:buClr>
                <a:schemeClr val="accent1"/>
              </a:buClr>
              <a:buSzPts val="1400"/>
              <a:buFont typeface="Hepta Slab Medium"/>
              <a:buNone/>
              <a:defRPr>
                <a:solidFill>
                  <a:schemeClr val="accent1"/>
                </a:solidFill>
                <a:latin typeface="Hepta Slab Medium"/>
                <a:ea typeface="Hepta Slab Medium"/>
                <a:cs typeface="Hepta Slab Medium"/>
                <a:sym typeface="Hepta Slab Medium"/>
              </a:defRPr>
            </a:lvl4pPr>
            <a:lvl5pPr lvl="4">
              <a:spcBef>
                <a:spcPts val="0"/>
              </a:spcBef>
              <a:spcAft>
                <a:spcPts val="0"/>
              </a:spcAft>
              <a:buClr>
                <a:schemeClr val="accent1"/>
              </a:buClr>
              <a:buSzPts val="1400"/>
              <a:buFont typeface="Hepta Slab Medium"/>
              <a:buNone/>
              <a:defRPr>
                <a:solidFill>
                  <a:schemeClr val="accent1"/>
                </a:solidFill>
                <a:latin typeface="Hepta Slab Medium"/>
                <a:ea typeface="Hepta Slab Medium"/>
                <a:cs typeface="Hepta Slab Medium"/>
                <a:sym typeface="Hepta Slab Medium"/>
              </a:defRPr>
            </a:lvl5pPr>
            <a:lvl6pPr lvl="5">
              <a:spcBef>
                <a:spcPts val="0"/>
              </a:spcBef>
              <a:spcAft>
                <a:spcPts val="0"/>
              </a:spcAft>
              <a:buClr>
                <a:schemeClr val="accent1"/>
              </a:buClr>
              <a:buSzPts val="1400"/>
              <a:buFont typeface="Hepta Slab Medium"/>
              <a:buNone/>
              <a:defRPr>
                <a:solidFill>
                  <a:schemeClr val="accent1"/>
                </a:solidFill>
                <a:latin typeface="Hepta Slab Medium"/>
                <a:ea typeface="Hepta Slab Medium"/>
                <a:cs typeface="Hepta Slab Medium"/>
                <a:sym typeface="Hepta Slab Medium"/>
              </a:defRPr>
            </a:lvl6pPr>
            <a:lvl7pPr lvl="6">
              <a:spcBef>
                <a:spcPts val="0"/>
              </a:spcBef>
              <a:spcAft>
                <a:spcPts val="0"/>
              </a:spcAft>
              <a:buClr>
                <a:schemeClr val="accent1"/>
              </a:buClr>
              <a:buSzPts val="1400"/>
              <a:buFont typeface="Hepta Slab Medium"/>
              <a:buNone/>
              <a:defRPr>
                <a:solidFill>
                  <a:schemeClr val="accent1"/>
                </a:solidFill>
                <a:latin typeface="Hepta Slab Medium"/>
                <a:ea typeface="Hepta Slab Medium"/>
                <a:cs typeface="Hepta Slab Medium"/>
                <a:sym typeface="Hepta Slab Medium"/>
              </a:defRPr>
            </a:lvl7pPr>
            <a:lvl8pPr lvl="7">
              <a:spcBef>
                <a:spcPts val="0"/>
              </a:spcBef>
              <a:spcAft>
                <a:spcPts val="0"/>
              </a:spcAft>
              <a:buClr>
                <a:schemeClr val="accent1"/>
              </a:buClr>
              <a:buSzPts val="1400"/>
              <a:buFont typeface="Hepta Slab Medium"/>
              <a:buNone/>
              <a:defRPr>
                <a:solidFill>
                  <a:schemeClr val="accent1"/>
                </a:solidFill>
                <a:latin typeface="Hepta Slab Medium"/>
                <a:ea typeface="Hepta Slab Medium"/>
                <a:cs typeface="Hepta Slab Medium"/>
                <a:sym typeface="Hepta Slab Medium"/>
              </a:defRPr>
            </a:lvl8pPr>
            <a:lvl9pPr lvl="8">
              <a:spcBef>
                <a:spcPts val="0"/>
              </a:spcBef>
              <a:spcAft>
                <a:spcPts val="0"/>
              </a:spcAft>
              <a:buClr>
                <a:schemeClr val="accent1"/>
              </a:buClr>
              <a:buSzPts val="1400"/>
              <a:buFont typeface="Hepta Slab Medium"/>
              <a:buNone/>
              <a:defRPr>
                <a:solidFill>
                  <a:schemeClr val="accent1"/>
                </a:solidFill>
                <a:latin typeface="Hepta Slab Medium"/>
                <a:ea typeface="Hepta Slab Medium"/>
                <a:cs typeface="Hepta Slab Medium"/>
                <a:sym typeface="Hepta Slab Medium"/>
              </a:defRPr>
            </a:lvl9pPr>
          </a:lstStyle>
          <a:p/>
        </p:txBody>
      </p:sp>
      <p:sp>
        <p:nvSpPr>
          <p:cNvPr id="265" name="Google Shape;265;p40"/>
          <p:cNvSpPr txBox="1"/>
          <p:nvPr>
            <p:ph idx="17" type="body"/>
          </p:nvPr>
        </p:nvSpPr>
        <p:spPr>
          <a:xfrm>
            <a:off x="2349500" y="2615450"/>
            <a:ext cx="1294800" cy="100200"/>
          </a:xfrm>
          <a:prstGeom prst="rect">
            <a:avLst/>
          </a:prstGeom>
        </p:spPr>
        <p:txBody>
          <a:bodyPr anchorCtr="0" anchor="t" bIns="0" lIns="0" spcFirstLastPara="1" rIns="0" wrap="square" tIns="0">
            <a:noAutofit/>
          </a:bodyPr>
          <a:lstStyle>
            <a:lvl1pPr indent="-273050" lvl="0" marL="457200">
              <a:spcBef>
                <a:spcPts val="0"/>
              </a:spcBef>
              <a:spcAft>
                <a:spcPts val="0"/>
              </a:spcAft>
              <a:buClr>
                <a:schemeClr val="accent1"/>
              </a:buClr>
              <a:buSzPts val="700"/>
              <a:buFont typeface="Barlow Medium"/>
              <a:buChar char="●"/>
              <a:defRPr sz="700">
                <a:solidFill>
                  <a:schemeClr val="accent1"/>
                </a:solidFill>
                <a:latin typeface="Barlow Medium"/>
                <a:ea typeface="Barlow Medium"/>
                <a:cs typeface="Barlow Medium"/>
                <a:sym typeface="Barlow Medium"/>
              </a:defRPr>
            </a:lvl1pPr>
            <a:lvl2pPr indent="-273050" lvl="1" marL="914400">
              <a:spcBef>
                <a:spcPts val="0"/>
              </a:spcBef>
              <a:spcAft>
                <a:spcPts val="0"/>
              </a:spcAft>
              <a:buClr>
                <a:schemeClr val="accent1"/>
              </a:buClr>
              <a:buSzPts val="700"/>
              <a:buFont typeface="Barlow Medium"/>
              <a:buChar char="○"/>
              <a:defRPr sz="700">
                <a:solidFill>
                  <a:schemeClr val="accent1"/>
                </a:solidFill>
                <a:latin typeface="Barlow Medium"/>
                <a:ea typeface="Barlow Medium"/>
                <a:cs typeface="Barlow Medium"/>
                <a:sym typeface="Barlow Medium"/>
              </a:defRPr>
            </a:lvl2pPr>
            <a:lvl3pPr indent="-273050" lvl="2" marL="1371600">
              <a:spcBef>
                <a:spcPts val="0"/>
              </a:spcBef>
              <a:spcAft>
                <a:spcPts val="0"/>
              </a:spcAft>
              <a:buClr>
                <a:schemeClr val="accent1"/>
              </a:buClr>
              <a:buSzPts val="700"/>
              <a:buFont typeface="Barlow Medium"/>
              <a:buChar char="■"/>
              <a:defRPr sz="700">
                <a:solidFill>
                  <a:schemeClr val="accent1"/>
                </a:solidFill>
                <a:latin typeface="Barlow Medium"/>
                <a:ea typeface="Barlow Medium"/>
                <a:cs typeface="Barlow Medium"/>
                <a:sym typeface="Barlow Medium"/>
              </a:defRPr>
            </a:lvl3pPr>
            <a:lvl4pPr indent="-273050" lvl="3" marL="1828800">
              <a:spcBef>
                <a:spcPts val="0"/>
              </a:spcBef>
              <a:spcAft>
                <a:spcPts val="0"/>
              </a:spcAft>
              <a:buClr>
                <a:schemeClr val="accent1"/>
              </a:buClr>
              <a:buSzPts val="700"/>
              <a:buFont typeface="Barlow Medium"/>
              <a:buChar char="●"/>
              <a:defRPr sz="700">
                <a:solidFill>
                  <a:schemeClr val="accent1"/>
                </a:solidFill>
                <a:latin typeface="Barlow Medium"/>
                <a:ea typeface="Barlow Medium"/>
                <a:cs typeface="Barlow Medium"/>
                <a:sym typeface="Barlow Medium"/>
              </a:defRPr>
            </a:lvl4pPr>
            <a:lvl5pPr indent="-273050" lvl="4" marL="2286000">
              <a:spcBef>
                <a:spcPts val="0"/>
              </a:spcBef>
              <a:spcAft>
                <a:spcPts val="0"/>
              </a:spcAft>
              <a:buClr>
                <a:schemeClr val="accent1"/>
              </a:buClr>
              <a:buSzPts val="700"/>
              <a:buFont typeface="Barlow Medium"/>
              <a:buChar char="○"/>
              <a:defRPr sz="700">
                <a:solidFill>
                  <a:schemeClr val="accent1"/>
                </a:solidFill>
                <a:latin typeface="Barlow Medium"/>
                <a:ea typeface="Barlow Medium"/>
                <a:cs typeface="Barlow Medium"/>
                <a:sym typeface="Barlow Medium"/>
              </a:defRPr>
            </a:lvl5pPr>
            <a:lvl6pPr indent="-273050" lvl="5" marL="2743200">
              <a:spcBef>
                <a:spcPts val="0"/>
              </a:spcBef>
              <a:spcAft>
                <a:spcPts val="0"/>
              </a:spcAft>
              <a:buClr>
                <a:schemeClr val="accent1"/>
              </a:buClr>
              <a:buSzPts val="700"/>
              <a:buFont typeface="Barlow Medium"/>
              <a:buChar char="■"/>
              <a:defRPr sz="700">
                <a:solidFill>
                  <a:schemeClr val="accent1"/>
                </a:solidFill>
                <a:latin typeface="Barlow Medium"/>
                <a:ea typeface="Barlow Medium"/>
                <a:cs typeface="Barlow Medium"/>
                <a:sym typeface="Barlow Medium"/>
              </a:defRPr>
            </a:lvl6pPr>
            <a:lvl7pPr indent="-273050" lvl="6" marL="3200400">
              <a:spcBef>
                <a:spcPts val="0"/>
              </a:spcBef>
              <a:spcAft>
                <a:spcPts val="0"/>
              </a:spcAft>
              <a:buClr>
                <a:schemeClr val="accent1"/>
              </a:buClr>
              <a:buSzPts val="700"/>
              <a:buFont typeface="Barlow Medium"/>
              <a:buChar char="●"/>
              <a:defRPr sz="700">
                <a:solidFill>
                  <a:schemeClr val="accent1"/>
                </a:solidFill>
                <a:latin typeface="Barlow Medium"/>
                <a:ea typeface="Barlow Medium"/>
                <a:cs typeface="Barlow Medium"/>
                <a:sym typeface="Barlow Medium"/>
              </a:defRPr>
            </a:lvl7pPr>
            <a:lvl8pPr indent="-273050" lvl="7" marL="3657600">
              <a:spcBef>
                <a:spcPts val="0"/>
              </a:spcBef>
              <a:spcAft>
                <a:spcPts val="0"/>
              </a:spcAft>
              <a:buClr>
                <a:schemeClr val="accent1"/>
              </a:buClr>
              <a:buSzPts val="700"/>
              <a:buFont typeface="Barlow Medium"/>
              <a:buChar char="○"/>
              <a:defRPr sz="700">
                <a:solidFill>
                  <a:schemeClr val="accent1"/>
                </a:solidFill>
                <a:latin typeface="Barlow Medium"/>
                <a:ea typeface="Barlow Medium"/>
                <a:cs typeface="Barlow Medium"/>
                <a:sym typeface="Barlow Medium"/>
              </a:defRPr>
            </a:lvl8pPr>
            <a:lvl9pPr indent="-273050" lvl="8" marL="4114800">
              <a:spcBef>
                <a:spcPts val="0"/>
              </a:spcBef>
              <a:spcAft>
                <a:spcPts val="0"/>
              </a:spcAft>
              <a:buClr>
                <a:schemeClr val="accent1"/>
              </a:buClr>
              <a:buSzPts val="700"/>
              <a:buFont typeface="Barlow Medium"/>
              <a:buChar char="■"/>
              <a:defRPr sz="700">
                <a:solidFill>
                  <a:schemeClr val="accent1"/>
                </a:solidFill>
                <a:latin typeface="Barlow Medium"/>
                <a:ea typeface="Barlow Medium"/>
                <a:cs typeface="Barlow Medium"/>
                <a:sym typeface="Barlow Medium"/>
              </a:defRPr>
            </a:lvl9pPr>
          </a:lstStyle>
          <a:p/>
        </p:txBody>
      </p:sp>
      <p:sp>
        <p:nvSpPr>
          <p:cNvPr id="266" name="Google Shape;266;p40"/>
          <p:cNvSpPr txBox="1"/>
          <p:nvPr>
            <p:ph idx="18" type="body"/>
          </p:nvPr>
        </p:nvSpPr>
        <p:spPr>
          <a:xfrm>
            <a:off x="3915488" y="2615450"/>
            <a:ext cx="1294800" cy="100200"/>
          </a:xfrm>
          <a:prstGeom prst="rect">
            <a:avLst/>
          </a:prstGeom>
        </p:spPr>
        <p:txBody>
          <a:bodyPr anchorCtr="0" anchor="t" bIns="0" lIns="0" spcFirstLastPara="1" rIns="0" wrap="square" tIns="0">
            <a:noAutofit/>
          </a:bodyPr>
          <a:lstStyle>
            <a:lvl1pPr indent="-273050" lvl="0" marL="457200">
              <a:spcBef>
                <a:spcPts val="0"/>
              </a:spcBef>
              <a:spcAft>
                <a:spcPts val="0"/>
              </a:spcAft>
              <a:buClr>
                <a:schemeClr val="accent1"/>
              </a:buClr>
              <a:buSzPts val="700"/>
              <a:buFont typeface="Barlow Medium"/>
              <a:buChar char="●"/>
              <a:defRPr sz="700">
                <a:solidFill>
                  <a:schemeClr val="accent1"/>
                </a:solidFill>
                <a:latin typeface="Barlow Medium"/>
                <a:ea typeface="Barlow Medium"/>
                <a:cs typeface="Barlow Medium"/>
                <a:sym typeface="Barlow Medium"/>
              </a:defRPr>
            </a:lvl1pPr>
            <a:lvl2pPr indent="-273050" lvl="1" marL="914400">
              <a:spcBef>
                <a:spcPts val="0"/>
              </a:spcBef>
              <a:spcAft>
                <a:spcPts val="0"/>
              </a:spcAft>
              <a:buClr>
                <a:schemeClr val="accent1"/>
              </a:buClr>
              <a:buSzPts val="700"/>
              <a:buFont typeface="Barlow Medium"/>
              <a:buChar char="○"/>
              <a:defRPr sz="700">
                <a:solidFill>
                  <a:schemeClr val="accent1"/>
                </a:solidFill>
                <a:latin typeface="Barlow Medium"/>
                <a:ea typeface="Barlow Medium"/>
                <a:cs typeface="Barlow Medium"/>
                <a:sym typeface="Barlow Medium"/>
              </a:defRPr>
            </a:lvl2pPr>
            <a:lvl3pPr indent="-273050" lvl="2" marL="1371600">
              <a:spcBef>
                <a:spcPts val="0"/>
              </a:spcBef>
              <a:spcAft>
                <a:spcPts val="0"/>
              </a:spcAft>
              <a:buClr>
                <a:schemeClr val="accent1"/>
              </a:buClr>
              <a:buSzPts val="700"/>
              <a:buFont typeface="Barlow Medium"/>
              <a:buChar char="■"/>
              <a:defRPr sz="700">
                <a:solidFill>
                  <a:schemeClr val="accent1"/>
                </a:solidFill>
                <a:latin typeface="Barlow Medium"/>
                <a:ea typeface="Barlow Medium"/>
                <a:cs typeface="Barlow Medium"/>
                <a:sym typeface="Barlow Medium"/>
              </a:defRPr>
            </a:lvl3pPr>
            <a:lvl4pPr indent="-273050" lvl="3" marL="1828800">
              <a:spcBef>
                <a:spcPts val="0"/>
              </a:spcBef>
              <a:spcAft>
                <a:spcPts val="0"/>
              </a:spcAft>
              <a:buClr>
                <a:schemeClr val="accent1"/>
              </a:buClr>
              <a:buSzPts val="700"/>
              <a:buFont typeface="Barlow Medium"/>
              <a:buChar char="●"/>
              <a:defRPr sz="700">
                <a:solidFill>
                  <a:schemeClr val="accent1"/>
                </a:solidFill>
                <a:latin typeface="Barlow Medium"/>
                <a:ea typeface="Barlow Medium"/>
                <a:cs typeface="Barlow Medium"/>
                <a:sym typeface="Barlow Medium"/>
              </a:defRPr>
            </a:lvl4pPr>
            <a:lvl5pPr indent="-273050" lvl="4" marL="2286000">
              <a:spcBef>
                <a:spcPts val="0"/>
              </a:spcBef>
              <a:spcAft>
                <a:spcPts val="0"/>
              </a:spcAft>
              <a:buClr>
                <a:schemeClr val="accent1"/>
              </a:buClr>
              <a:buSzPts val="700"/>
              <a:buFont typeface="Barlow Medium"/>
              <a:buChar char="○"/>
              <a:defRPr sz="700">
                <a:solidFill>
                  <a:schemeClr val="accent1"/>
                </a:solidFill>
                <a:latin typeface="Barlow Medium"/>
                <a:ea typeface="Barlow Medium"/>
                <a:cs typeface="Barlow Medium"/>
                <a:sym typeface="Barlow Medium"/>
              </a:defRPr>
            </a:lvl5pPr>
            <a:lvl6pPr indent="-273050" lvl="5" marL="2743200">
              <a:spcBef>
                <a:spcPts val="0"/>
              </a:spcBef>
              <a:spcAft>
                <a:spcPts val="0"/>
              </a:spcAft>
              <a:buClr>
                <a:schemeClr val="accent1"/>
              </a:buClr>
              <a:buSzPts val="700"/>
              <a:buFont typeface="Barlow Medium"/>
              <a:buChar char="■"/>
              <a:defRPr sz="700">
                <a:solidFill>
                  <a:schemeClr val="accent1"/>
                </a:solidFill>
                <a:latin typeface="Barlow Medium"/>
                <a:ea typeface="Barlow Medium"/>
                <a:cs typeface="Barlow Medium"/>
                <a:sym typeface="Barlow Medium"/>
              </a:defRPr>
            </a:lvl6pPr>
            <a:lvl7pPr indent="-273050" lvl="6" marL="3200400">
              <a:spcBef>
                <a:spcPts val="0"/>
              </a:spcBef>
              <a:spcAft>
                <a:spcPts val="0"/>
              </a:spcAft>
              <a:buClr>
                <a:schemeClr val="accent1"/>
              </a:buClr>
              <a:buSzPts val="700"/>
              <a:buFont typeface="Barlow Medium"/>
              <a:buChar char="●"/>
              <a:defRPr sz="700">
                <a:solidFill>
                  <a:schemeClr val="accent1"/>
                </a:solidFill>
                <a:latin typeface="Barlow Medium"/>
                <a:ea typeface="Barlow Medium"/>
                <a:cs typeface="Barlow Medium"/>
                <a:sym typeface="Barlow Medium"/>
              </a:defRPr>
            </a:lvl7pPr>
            <a:lvl8pPr indent="-273050" lvl="7" marL="3657600">
              <a:spcBef>
                <a:spcPts val="0"/>
              </a:spcBef>
              <a:spcAft>
                <a:spcPts val="0"/>
              </a:spcAft>
              <a:buClr>
                <a:schemeClr val="accent1"/>
              </a:buClr>
              <a:buSzPts val="700"/>
              <a:buFont typeface="Barlow Medium"/>
              <a:buChar char="○"/>
              <a:defRPr sz="700">
                <a:solidFill>
                  <a:schemeClr val="accent1"/>
                </a:solidFill>
                <a:latin typeface="Barlow Medium"/>
                <a:ea typeface="Barlow Medium"/>
                <a:cs typeface="Barlow Medium"/>
                <a:sym typeface="Barlow Medium"/>
              </a:defRPr>
            </a:lvl8pPr>
            <a:lvl9pPr indent="-273050" lvl="8" marL="4114800">
              <a:spcBef>
                <a:spcPts val="0"/>
              </a:spcBef>
              <a:spcAft>
                <a:spcPts val="0"/>
              </a:spcAft>
              <a:buClr>
                <a:schemeClr val="accent1"/>
              </a:buClr>
              <a:buSzPts val="700"/>
              <a:buFont typeface="Barlow Medium"/>
              <a:buChar char="■"/>
              <a:defRPr sz="700">
                <a:solidFill>
                  <a:schemeClr val="accent1"/>
                </a:solidFill>
                <a:latin typeface="Barlow Medium"/>
                <a:ea typeface="Barlow Medium"/>
                <a:cs typeface="Barlow Medium"/>
                <a:sym typeface="Barlow Medium"/>
              </a:defRPr>
            </a:lvl9pPr>
          </a:lstStyle>
          <a:p/>
        </p:txBody>
      </p:sp>
      <p:sp>
        <p:nvSpPr>
          <p:cNvPr id="267" name="Google Shape;267;p40"/>
          <p:cNvSpPr txBox="1"/>
          <p:nvPr>
            <p:ph idx="19" type="body"/>
          </p:nvPr>
        </p:nvSpPr>
        <p:spPr>
          <a:xfrm>
            <a:off x="5479963" y="2615450"/>
            <a:ext cx="1294800" cy="100200"/>
          </a:xfrm>
          <a:prstGeom prst="rect">
            <a:avLst/>
          </a:prstGeom>
        </p:spPr>
        <p:txBody>
          <a:bodyPr anchorCtr="0" anchor="t" bIns="0" lIns="0" spcFirstLastPara="1" rIns="0" wrap="square" tIns="0">
            <a:noAutofit/>
          </a:bodyPr>
          <a:lstStyle>
            <a:lvl1pPr indent="-273050" lvl="0" marL="457200">
              <a:spcBef>
                <a:spcPts val="0"/>
              </a:spcBef>
              <a:spcAft>
                <a:spcPts val="0"/>
              </a:spcAft>
              <a:buClr>
                <a:schemeClr val="accent1"/>
              </a:buClr>
              <a:buSzPts val="700"/>
              <a:buFont typeface="Barlow Medium"/>
              <a:buChar char="●"/>
              <a:defRPr sz="700">
                <a:solidFill>
                  <a:schemeClr val="accent1"/>
                </a:solidFill>
                <a:latin typeface="Barlow Medium"/>
                <a:ea typeface="Barlow Medium"/>
                <a:cs typeface="Barlow Medium"/>
                <a:sym typeface="Barlow Medium"/>
              </a:defRPr>
            </a:lvl1pPr>
            <a:lvl2pPr indent="-273050" lvl="1" marL="914400">
              <a:spcBef>
                <a:spcPts val="0"/>
              </a:spcBef>
              <a:spcAft>
                <a:spcPts val="0"/>
              </a:spcAft>
              <a:buClr>
                <a:schemeClr val="accent1"/>
              </a:buClr>
              <a:buSzPts val="700"/>
              <a:buFont typeface="Barlow Medium"/>
              <a:buChar char="○"/>
              <a:defRPr sz="700">
                <a:solidFill>
                  <a:schemeClr val="accent1"/>
                </a:solidFill>
                <a:latin typeface="Barlow Medium"/>
                <a:ea typeface="Barlow Medium"/>
                <a:cs typeface="Barlow Medium"/>
                <a:sym typeface="Barlow Medium"/>
              </a:defRPr>
            </a:lvl2pPr>
            <a:lvl3pPr indent="-273050" lvl="2" marL="1371600">
              <a:spcBef>
                <a:spcPts val="0"/>
              </a:spcBef>
              <a:spcAft>
                <a:spcPts val="0"/>
              </a:spcAft>
              <a:buClr>
                <a:schemeClr val="accent1"/>
              </a:buClr>
              <a:buSzPts val="700"/>
              <a:buFont typeface="Barlow Medium"/>
              <a:buChar char="■"/>
              <a:defRPr sz="700">
                <a:solidFill>
                  <a:schemeClr val="accent1"/>
                </a:solidFill>
                <a:latin typeface="Barlow Medium"/>
                <a:ea typeface="Barlow Medium"/>
                <a:cs typeface="Barlow Medium"/>
                <a:sym typeface="Barlow Medium"/>
              </a:defRPr>
            </a:lvl3pPr>
            <a:lvl4pPr indent="-273050" lvl="3" marL="1828800">
              <a:spcBef>
                <a:spcPts val="0"/>
              </a:spcBef>
              <a:spcAft>
                <a:spcPts val="0"/>
              </a:spcAft>
              <a:buClr>
                <a:schemeClr val="accent1"/>
              </a:buClr>
              <a:buSzPts val="700"/>
              <a:buFont typeface="Barlow Medium"/>
              <a:buChar char="●"/>
              <a:defRPr sz="700">
                <a:solidFill>
                  <a:schemeClr val="accent1"/>
                </a:solidFill>
                <a:latin typeface="Barlow Medium"/>
                <a:ea typeface="Barlow Medium"/>
                <a:cs typeface="Barlow Medium"/>
                <a:sym typeface="Barlow Medium"/>
              </a:defRPr>
            </a:lvl4pPr>
            <a:lvl5pPr indent="-273050" lvl="4" marL="2286000">
              <a:spcBef>
                <a:spcPts val="0"/>
              </a:spcBef>
              <a:spcAft>
                <a:spcPts val="0"/>
              </a:spcAft>
              <a:buClr>
                <a:schemeClr val="accent1"/>
              </a:buClr>
              <a:buSzPts val="700"/>
              <a:buFont typeface="Barlow Medium"/>
              <a:buChar char="○"/>
              <a:defRPr sz="700">
                <a:solidFill>
                  <a:schemeClr val="accent1"/>
                </a:solidFill>
                <a:latin typeface="Barlow Medium"/>
                <a:ea typeface="Barlow Medium"/>
                <a:cs typeface="Barlow Medium"/>
                <a:sym typeface="Barlow Medium"/>
              </a:defRPr>
            </a:lvl5pPr>
            <a:lvl6pPr indent="-273050" lvl="5" marL="2743200">
              <a:spcBef>
                <a:spcPts val="0"/>
              </a:spcBef>
              <a:spcAft>
                <a:spcPts val="0"/>
              </a:spcAft>
              <a:buClr>
                <a:schemeClr val="accent1"/>
              </a:buClr>
              <a:buSzPts val="700"/>
              <a:buFont typeface="Barlow Medium"/>
              <a:buChar char="■"/>
              <a:defRPr sz="700">
                <a:solidFill>
                  <a:schemeClr val="accent1"/>
                </a:solidFill>
                <a:latin typeface="Barlow Medium"/>
                <a:ea typeface="Barlow Medium"/>
                <a:cs typeface="Barlow Medium"/>
                <a:sym typeface="Barlow Medium"/>
              </a:defRPr>
            </a:lvl6pPr>
            <a:lvl7pPr indent="-273050" lvl="6" marL="3200400">
              <a:spcBef>
                <a:spcPts val="0"/>
              </a:spcBef>
              <a:spcAft>
                <a:spcPts val="0"/>
              </a:spcAft>
              <a:buClr>
                <a:schemeClr val="accent1"/>
              </a:buClr>
              <a:buSzPts val="700"/>
              <a:buFont typeface="Barlow Medium"/>
              <a:buChar char="●"/>
              <a:defRPr sz="700">
                <a:solidFill>
                  <a:schemeClr val="accent1"/>
                </a:solidFill>
                <a:latin typeface="Barlow Medium"/>
                <a:ea typeface="Barlow Medium"/>
                <a:cs typeface="Barlow Medium"/>
                <a:sym typeface="Barlow Medium"/>
              </a:defRPr>
            </a:lvl7pPr>
            <a:lvl8pPr indent="-273050" lvl="7" marL="3657600">
              <a:spcBef>
                <a:spcPts val="0"/>
              </a:spcBef>
              <a:spcAft>
                <a:spcPts val="0"/>
              </a:spcAft>
              <a:buClr>
                <a:schemeClr val="accent1"/>
              </a:buClr>
              <a:buSzPts val="700"/>
              <a:buFont typeface="Barlow Medium"/>
              <a:buChar char="○"/>
              <a:defRPr sz="700">
                <a:solidFill>
                  <a:schemeClr val="accent1"/>
                </a:solidFill>
                <a:latin typeface="Barlow Medium"/>
                <a:ea typeface="Barlow Medium"/>
                <a:cs typeface="Barlow Medium"/>
                <a:sym typeface="Barlow Medium"/>
              </a:defRPr>
            </a:lvl8pPr>
            <a:lvl9pPr indent="-273050" lvl="8" marL="4114800">
              <a:spcBef>
                <a:spcPts val="0"/>
              </a:spcBef>
              <a:spcAft>
                <a:spcPts val="0"/>
              </a:spcAft>
              <a:buClr>
                <a:schemeClr val="accent1"/>
              </a:buClr>
              <a:buSzPts val="700"/>
              <a:buFont typeface="Barlow Medium"/>
              <a:buChar char="■"/>
              <a:defRPr sz="700">
                <a:solidFill>
                  <a:schemeClr val="accent1"/>
                </a:solidFill>
                <a:latin typeface="Barlow Medium"/>
                <a:ea typeface="Barlow Medium"/>
                <a:cs typeface="Barlow Medium"/>
                <a:sym typeface="Barlow Medium"/>
              </a:defRPr>
            </a:lvl9pPr>
          </a:lstStyle>
          <a:p/>
        </p:txBody>
      </p:sp>
      <p:sp>
        <p:nvSpPr>
          <p:cNvPr id="268" name="Google Shape;268;p40"/>
          <p:cNvSpPr txBox="1"/>
          <p:nvPr>
            <p:ph idx="20" type="body"/>
          </p:nvPr>
        </p:nvSpPr>
        <p:spPr>
          <a:xfrm>
            <a:off x="7047338" y="2615450"/>
            <a:ext cx="1294800" cy="100200"/>
          </a:xfrm>
          <a:prstGeom prst="rect">
            <a:avLst/>
          </a:prstGeom>
        </p:spPr>
        <p:txBody>
          <a:bodyPr anchorCtr="0" anchor="t" bIns="0" lIns="0" spcFirstLastPara="1" rIns="0" wrap="square" tIns="0">
            <a:noAutofit/>
          </a:bodyPr>
          <a:lstStyle>
            <a:lvl1pPr indent="-273050" lvl="0" marL="457200">
              <a:spcBef>
                <a:spcPts val="0"/>
              </a:spcBef>
              <a:spcAft>
                <a:spcPts val="0"/>
              </a:spcAft>
              <a:buClr>
                <a:schemeClr val="accent1"/>
              </a:buClr>
              <a:buSzPts val="700"/>
              <a:buFont typeface="Barlow Medium"/>
              <a:buChar char="●"/>
              <a:defRPr sz="700">
                <a:solidFill>
                  <a:schemeClr val="accent1"/>
                </a:solidFill>
                <a:latin typeface="Barlow Medium"/>
                <a:ea typeface="Barlow Medium"/>
                <a:cs typeface="Barlow Medium"/>
                <a:sym typeface="Barlow Medium"/>
              </a:defRPr>
            </a:lvl1pPr>
            <a:lvl2pPr indent="-273050" lvl="1" marL="914400">
              <a:spcBef>
                <a:spcPts val="0"/>
              </a:spcBef>
              <a:spcAft>
                <a:spcPts val="0"/>
              </a:spcAft>
              <a:buClr>
                <a:schemeClr val="accent1"/>
              </a:buClr>
              <a:buSzPts val="700"/>
              <a:buFont typeface="Barlow Medium"/>
              <a:buChar char="○"/>
              <a:defRPr sz="700">
                <a:solidFill>
                  <a:schemeClr val="accent1"/>
                </a:solidFill>
                <a:latin typeface="Barlow Medium"/>
                <a:ea typeface="Barlow Medium"/>
                <a:cs typeface="Barlow Medium"/>
                <a:sym typeface="Barlow Medium"/>
              </a:defRPr>
            </a:lvl2pPr>
            <a:lvl3pPr indent="-273050" lvl="2" marL="1371600">
              <a:spcBef>
                <a:spcPts val="0"/>
              </a:spcBef>
              <a:spcAft>
                <a:spcPts val="0"/>
              </a:spcAft>
              <a:buClr>
                <a:schemeClr val="accent1"/>
              </a:buClr>
              <a:buSzPts val="700"/>
              <a:buFont typeface="Barlow Medium"/>
              <a:buChar char="■"/>
              <a:defRPr sz="700">
                <a:solidFill>
                  <a:schemeClr val="accent1"/>
                </a:solidFill>
                <a:latin typeface="Barlow Medium"/>
                <a:ea typeface="Barlow Medium"/>
                <a:cs typeface="Barlow Medium"/>
                <a:sym typeface="Barlow Medium"/>
              </a:defRPr>
            </a:lvl3pPr>
            <a:lvl4pPr indent="-273050" lvl="3" marL="1828800">
              <a:spcBef>
                <a:spcPts val="0"/>
              </a:spcBef>
              <a:spcAft>
                <a:spcPts val="0"/>
              </a:spcAft>
              <a:buClr>
                <a:schemeClr val="accent1"/>
              </a:buClr>
              <a:buSzPts val="700"/>
              <a:buFont typeface="Barlow Medium"/>
              <a:buChar char="●"/>
              <a:defRPr sz="700">
                <a:solidFill>
                  <a:schemeClr val="accent1"/>
                </a:solidFill>
                <a:latin typeface="Barlow Medium"/>
                <a:ea typeface="Barlow Medium"/>
                <a:cs typeface="Barlow Medium"/>
                <a:sym typeface="Barlow Medium"/>
              </a:defRPr>
            </a:lvl4pPr>
            <a:lvl5pPr indent="-273050" lvl="4" marL="2286000">
              <a:spcBef>
                <a:spcPts val="0"/>
              </a:spcBef>
              <a:spcAft>
                <a:spcPts val="0"/>
              </a:spcAft>
              <a:buClr>
                <a:schemeClr val="accent1"/>
              </a:buClr>
              <a:buSzPts val="700"/>
              <a:buFont typeface="Barlow Medium"/>
              <a:buChar char="○"/>
              <a:defRPr sz="700">
                <a:solidFill>
                  <a:schemeClr val="accent1"/>
                </a:solidFill>
                <a:latin typeface="Barlow Medium"/>
                <a:ea typeface="Barlow Medium"/>
                <a:cs typeface="Barlow Medium"/>
                <a:sym typeface="Barlow Medium"/>
              </a:defRPr>
            </a:lvl5pPr>
            <a:lvl6pPr indent="-273050" lvl="5" marL="2743200">
              <a:spcBef>
                <a:spcPts val="0"/>
              </a:spcBef>
              <a:spcAft>
                <a:spcPts val="0"/>
              </a:spcAft>
              <a:buClr>
                <a:schemeClr val="accent1"/>
              </a:buClr>
              <a:buSzPts val="700"/>
              <a:buFont typeface="Barlow Medium"/>
              <a:buChar char="■"/>
              <a:defRPr sz="700">
                <a:solidFill>
                  <a:schemeClr val="accent1"/>
                </a:solidFill>
                <a:latin typeface="Barlow Medium"/>
                <a:ea typeface="Barlow Medium"/>
                <a:cs typeface="Barlow Medium"/>
                <a:sym typeface="Barlow Medium"/>
              </a:defRPr>
            </a:lvl6pPr>
            <a:lvl7pPr indent="-273050" lvl="6" marL="3200400">
              <a:spcBef>
                <a:spcPts val="0"/>
              </a:spcBef>
              <a:spcAft>
                <a:spcPts val="0"/>
              </a:spcAft>
              <a:buClr>
                <a:schemeClr val="accent1"/>
              </a:buClr>
              <a:buSzPts val="700"/>
              <a:buFont typeface="Barlow Medium"/>
              <a:buChar char="●"/>
              <a:defRPr sz="700">
                <a:solidFill>
                  <a:schemeClr val="accent1"/>
                </a:solidFill>
                <a:latin typeface="Barlow Medium"/>
                <a:ea typeface="Barlow Medium"/>
                <a:cs typeface="Barlow Medium"/>
                <a:sym typeface="Barlow Medium"/>
              </a:defRPr>
            </a:lvl7pPr>
            <a:lvl8pPr indent="-273050" lvl="7" marL="3657600">
              <a:spcBef>
                <a:spcPts val="0"/>
              </a:spcBef>
              <a:spcAft>
                <a:spcPts val="0"/>
              </a:spcAft>
              <a:buClr>
                <a:schemeClr val="accent1"/>
              </a:buClr>
              <a:buSzPts val="700"/>
              <a:buFont typeface="Barlow Medium"/>
              <a:buChar char="○"/>
              <a:defRPr sz="700">
                <a:solidFill>
                  <a:schemeClr val="accent1"/>
                </a:solidFill>
                <a:latin typeface="Barlow Medium"/>
                <a:ea typeface="Barlow Medium"/>
                <a:cs typeface="Barlow Medium"/>
                <a:sym typeface="Barlow Medium"/>
              </a:defRPr>
            </a:lvl8pPr>
            <a:lvl9pPr indent="-273050" lvl="8" marL="4114800">
              <a:spcBef>
                <a:spcPts val="0"/>
              </a:spcBef>
              <a:spcAft>
                <a:spcPts val="0"/>
              </a:spcAft>
              <a:buClr>
                <a:schemeClr val="accent1"/>
              </a:buClr>
              <a:buSzPts val="700"/>
              <a:buFont typeface="Barlow Medium"/>
              <a:buChar char="■"/>
              <a:defRPr sz="700">
                <a:solidFill>
                  <a:schemeClr val="accent1"/>
                </a:solidFill>
                <a:latin typeface="Barlow Medium"/>
                <a:ea typeface="Barlow Medium"/>
                <a:cs typeface="Barlow Medium"/>
                <a:sym typeface="Barlow Medium"/>
              </a:defRPr>
            </a:lvl9pPr>
          </a:lstStyle>
          <a:p/>
        </p:txBody>
      </p:sp>
      <p:sp>
        <p:nvSpPr>
          <p:cNvPr id="269" name="Google Shape;269;p40"/>
          <p:cNvSpPr txBox="1"/>
          <p:nvPr>
            <p:ph idx="12" type="sldNum"/>
          </p:nvPr>
        </p:nvSpPr>
        <p:spPr>
          <a:xfrm>
            <a:off x="8490529" y="250829"/>
            <a:ext cx="348900" cy="178200"/>
          </a:xfrm>
          <a:prstGeom prst="rect">
            <a:avLst/>
          </a:prstGeom>
        </p:spPr>
        <p:txBody>
          <a:bodyPr anchorCtr="0" anchor="t" bIns="91425" lIns="91425" spcFirstLastPara="1" rIns="91425" wrap="square" tIns="91425">
            <a:noAutofit/>
          </a:bodyPr>
          <a:lstStyle>
            <a:lvl1pPr lvl="0" rtl="0">
              <a:buNone/>
              <a:defRPr sz="1100">
                <a:solidFill>
                  <a:schemeClr val="accent1"/>
                </a:solidFill>
              </a:defRPr>
            </a:lvl1pPr>
            <a:lvl2pPr lvl="1" rtl="0">
              <a:buNone/>
              <a:defRPr sz="1100">
                <a:solidFill>
                  <a:schemeClr val="accent1"/>
                </a:solidFill>
              </a:defRPr>
            </a:lvl2pPr>
            <a:lvl3pPr lvl="2" rtl="0">
              <a:buNone/>
              <a:defRPr sz="1100">
                <a:solidFill>
                  <a:schemeClr val="accent1"/>
                </a:solidFill>
              </a:defRPr>
            </a:lvl3pPr>
            <a:lvl4pPr lvl="3" rtl="0">
              <a:buNone/>
              <a:defRPr sz="1100">
                <a:solidFill>
                  <a:schemeClr val="accent1"/>
                </a:solidFill>
              </a:defRPr>
            </a:lvl4pPr>
            <a:lvl5pPr lvl="4" rtl="0">
              <a:buNone/>
              <a:defRPr sz="1100">
                <a:solidFill>
                  <a:schemeClr val="accent1"/>
                </a:solidFill>
              </a:defRPr>
            </a:lvl5pPr>
            <a:lvl6pPr lvl="5" rtl="0">
              <a:buNone/>
              <a:defRPr sz="1100">
                <a:solidFill>
                  <a:schemeClr val="accent1"/>
                </a:solidFill>
              </a:defRPr>
            </a:lvl6pPr>
            <a:lvl7pPr lvl="6" rtl="0">
              <a:buNone/>
              <a:defRPr sz="1100">
                <a:solidFill>
                  <a:schemeClr val="accent1"/>
                </a:solidFill>
              </a:defRPr>
            </a:lvl7pPr>
            <a:lvl8pPr lvl="7" rtl="0">
              <a:buNone/>
              <a:defRPr sz="1100">
                <a:solidFill>
                  <a:schemeClr val="accent1"/>
                </a:solidFill>
              </a:defRPr>
            </a:lvl8pPr>
            <a:lvl9pPr lvl="8" rtl="0">
              <a:buNone/>
              <a:defRPr sz="1100">
                <a:solidFill>
                  <a:schemeClr val="accent1"/>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p:cSld name="TITLE_AND_TWO_COLUMNS_1_1">
    <p:spTree>
      <p:nvGrpSpPr>
        <p:cNvPr id="20" name="Shape 20"/>
        <p:cNvGrpSpPr/>
        <p:nvPr/>
      </p:nvGrpSpPr>
      <p:grpSpPr>
        <a:xfrm>
          <a:off x="0" y="0"/>
          <a:ext cx="0" cy="0"/>
          <a:chOff x="0" y="0"/>
          <a:chExt cx="0" cy="0"/>
        </a:xfrm>
      </p:grpSpPr>
      <p:sp>
        <p:nvSpPr>
          <p:cNvPr id="21" name="Google Shape;21;p5"/>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lvl1pPr lvl="0">
              <a:spcBef>
                <a:spcPts val="0"/>
              </a:spcBef>
              <a:spcAft>
                <a:spcPts val="0"/>
              </a:spcAft>
              <a:buSzPts val="36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2" name="Google Shape;22;p5"/>
          <p:cNvSpPr txBox="1"/>
          <p:nvPr>
            <p:ph idx="1" type="body"/>
          </p:nvPr>
        </p:nvSpPr>
        <p:spPr>
          <a:xfrm>
            <a:off x="311700" y="1152475"/>
            <a:ext cx="3999900" cy="3416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832400" y="1152475"/>
            <a:ext cx="3999900" cy="3416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8472458" y="4663217"/>
            <a:ext cx="548700" cy="393600"/>
          </a:xfrm>
          <a:prstGeom prst="rect">
            <a:avLst/>
          </a:prstGeom>
        </p:spPr>
        <p:txBody>
          <a:bodyPr anchorCtr="0" anchor="t"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trategy Canvas / Line Graph">
  <p:cSld name="CUSTOM_3">
    <p:bg>
      <p:bgPr>
        <a:solidFill>
          <a:schemeClr val="dk1"/>
        </a:solidFill>
      </p:bgPr>
    </p:bg>
    <p:spTree>
      <p:nvGrpSpPr>
        <p:cNvPr id="270" name="Shape 270"/>
        <p:cNvGrpSpPr/>
        <p:nvPr/>
      </p:nvGrpSpPr>
      <p:grpSpPr>
        <a:xfrm>
          <a:off x="0" y="0"/>
          <a:ext cx="0" cy="0"/>
          <a:chOff x="0" y="0"/>
          <a:chExt cx="0" cy="0"/>
        </a:xfrm>
      </p:grpSpPr>
      <p:sp>
        <p:nvSpPr>
          <p:cNvPr id="271" name="Google Shape;271;p41"/>
          <p:cNvSpPr txBox="1"/>
          <p:nvPr>
            <p:ph idx="1" type="body"/>
          </p:nvPr>
        </p:nvSpPr>
        <p:spPr>
          <a:xfrm>
            <a:off x="3917825" y="4024920"/>
            <a:ext cx="4441200" cy="505200"/>
          </a:xfrm>
          <a:prstGeom prst="rect">
            <a:avLst/>
          </a:prstGeom>
        </p:spPr>
        <p:txBody>
          <a:bodyPr anchorCtr="0" anchor="t" bIns="0" lIns="0" spcFirstLastPara="1" rIns="0" wrap="square" tIns="0">
            <a:noAutofit/>
          </a:bodyPr>
          <a:lstStyle>
            <a:lvl1pPr indent="-298450" lvl="0" marL="4572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1pPr>
            <a:lvl2pPr indent="-298450" lvl="1" marL="9144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2pPr>
            <a:lvl3pPr indent="-298450" lvl="2" marL="13716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3pPr>
            <a:lvl4pPr indent="-298450" lvl="3" marL="18288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4pPr>
            <a:lvl5pPr indent="-298450" lvl="4" marL="2286000">
              <a:spcBef>
                <a:spcPts val="0"/>
              </a:spcBef>
              <a:spcAft>
                <a:spcPts val="0"/>
              </a:spcAft>
              <a:buClr>
                <a:schemeClr val="lt1"/>
              </a:buClr>
              <a:buSzPts val="1100"/>
              <a:buFont typeface="Barlow"/>
              <a:buChar char="○"/>
              <a:defRPr>
                <a:solidFill>
                  <a:schemeClr val="lt1"/>
                </a:solidFill>
                <a:latin typeface="Barlow"/>
                <a:ea typeface="Barlow"/>
                <a:cs typeface="Barlow"/>
                <a:sym typeface="Barlow"/>
              </a:defRPr>
            </a:lvl5pPr>
            <a:lvl6pPr indent="-298450" lvl="5" marL="27432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6pPr>
            <a:lvl7pPr indent="-298450" lvl="6" marL="32004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7pPr>
            <a:lvl8pPr indent="-298450" lvl="7" marL="36576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8pPr>
            <a:lvl9pPr indent="-298450" lvl="8" marL="41148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9pPr>
          </a:lstStyle>
          <a:p/>
        </p:txBody>
      </p:sp>
      <p:sp>
        <p:nvSpPr>
          <p:cNvPr id="272" name="Google Shape;272;p41"/>
          <p:cNvSpPr txBox="1"/>
          <p:nvPr>
            <p:ph idx="2" type="subTitle"/>
          </p:nvPr>
        </p:nvSpPr>
        <p:spPr>
          <a:xfrm>
            <a:off x="783675" y="3967895"/>
            <a:ext cx="2877600" cy="431100"/>
          </a:xfrm>
          <a:prstGeom prst="rect">
            <a:avLst/>
          </a:prstGeom>
        </p:spPr>
        <p:txBody>
          <a:bodyPr anchorCtr="0" anchor="t" bIns="0" lIns="0" spcFirstLastPara="1" rIns="0" wrap="square" tIns="0">
            <a:noAutofit/>
          </a:bodyPr>
          <a:lstStyle>
            <a:lvl1pPr lvl="0">
              <a:spcBef>
                <a:spcPts val="0"/>
              </a:spcBef>
              <a:spcAft>
                <a:spcPts val="0"/>
              </a:spcAft>
              <a:buClr>
                <a:schemeClr val="accent1"/>
              </a:buClr>
              <a:buSzPts val="2800"/>
              <a:buFont typeface="Barlow ExtraLight"/>
              <a:buNone/>
              <a:defRPr sz="2800">
                <a:solidFill>
                  <a:schemeClr val="accent1"/>
                </a:solidFill>
                <a:latin typeface="Barlow ExtraLight"/>
                <a:ea typeface="Barlow ExtraLight"/>
                <a:cs typeface="Barlow ExtraLight"/>
                <a:sym typeface="Barlow ExtraLight"/>
              </a:defRPr>
            </a:lvl1pPr>
            <a:lvl2pPr lvl="1">
              <a:spcBef>
                <a:spcPts val="0"/>
              </a:spcBef>
              <a:spcAft>
                <a:spcPts val="0"/>
              </a:spcAft>
              <a:buClr>
                <a:schemeClr val="accent1"/>
              </a:buClr>
              <a:buSzPts val="2800"/>
              <a:buFont typeface="Barlow ExtraLight"/>
              <a:buNone/>
              <a:defRPr sz="2800">
                <a:solidFill>
                  <a:schemeClr val="accent1"/>
                </a:solidFill>
                <a:latin typeface="Barlow ExtraLight"/>
                <a:ea typeface="Barlow ExtraLight"/>
                <a:cs typeface="Barlow ExtraLight"/>
                <a:sym typeface="Barlow ExtraLight"/>
              </a:defRPr>
            </a:lvl2pPr>
            <a:lvl3pPr lvl="2">
              <a:spcBef>
                <a:spcPts val="0"/>
              </a:spcBef>
              <a:spcAft>
                <a:spcPts val="0"/>
              </a:spcAft>
              <a:buClr>
                <a:schemeClr val="accent1"/>
              </a:buClr>
              <a:buSzPts val="2800"/>
              <a:buFont typeface="Barlow ExtraLight"/>
              <a:buNone/>
              <a:defRPr sz="2800">
                <a:solidFill>
                  <a:schemeClr val="accent1"/>
                </a:solidFill>
                <a:latin typeface="Barlow ExtraLight"/>
                <a:ea typeface="Barlow ExtraLight"/>
                <a:cs typeface="Barlow ExtraLight"/>
                <a:sym typeface="Barlow ExtraLight"/>
              </a:defRPr>
            </a:lvl3pPr>
            <a:lvl4pPr lvl="3">
              <a:spcBef>
                <a:spcPts val="0"/>
              </a:spcBef>
              <a:spcAft>
                <a:spcPts val="0"/>
              </a:spcAft>
              <a:buClr>
                <a:schemeClr val="accent1"/>
              </a:buClr>
              <a:buSzPts val="2800"/>
              <a:buFont typeface="Barlow ExtraLight"/>
              <a:buNone/>
              <a:defRPr sz="2800">
                <a:solidFill>
                  <a:schemeClr val="accent1"/>
                </a:solidFill>
                <a:latin typeface="Barlow ExtraLight"/>
                <a:ea typeface="Barlow ExtraLight"/>
                <a:cs typeface="Barlow ExtraLight"/>
                <a:sym typeface="Barlow ExtraLight"/>
              </a:defRPr>
            </a:lvl4pPr>
            <a:lvl5pPr lvl="4">
              <a:spcBef>
                <a:spcPts val="0"/>
              </a:spcBef>
              <a:spcAft>
                <a:spcPts val="0"/>
              </a:spcAft>
              <a:buClr>
                <a:schemeClr val="accent1"/>
              </a:buClr>
              <a:buSzPts val="2800"/>
              <a:buFont typeface="Barlow ExtraLight"/>
              <a:buNone/>
              <a:defRPr sz="2800">
                <a:solidFill>
                  <a:schemeClr val="accent1"/>
                </a:solidFill>
                <a:latin typeface="Barlow ExtraLight"/>
                <a:ea typeface="Barlow ExtraLight"/>
                <a:cs typeface="Barlow ExtraLight"/>
                <a:sym typeface="Barlow ExtraLight"/>
              </a:defRPr>
            </a:lvl5pPr>
            <a:lvl6pPr lvl="5">
              <a:spcBef>
                <a:spcPts val="0"/>
              </a:spcBef>
              <a:spcAft>
                <a:spcPts val="0"/>
              </a:spcAft>
              <a:buClr>
                <a:schemeClr val="accent1"/>
              </a:buClr>
              <a:buSzPts val="2800"/>
              <a:buFont typeface="Barlow ExtraLight"/>
              <a:buNone/>
              <a:defRPr sz="2800">
                <a:solidFill>
                  <a:schemeClr val="accent1"/>
                </a:solidFill>
                <a:latin typeface="Barlow ExtraLight"/>
                <a:ea typeface="Barlow ExtraLight"/>
                <a:cs typeface="Barlow ExtraLight"/>
                <a:sym typeface="Barlow ExtraLight"/>
              </a:defRPr>
            </a:lvl6pPr>
            <a:lvl7pPr lvl="6">
              <a:spcBef>
                <a:spcPts val="0"/>
              </a:spcBef>
              <a:spcAft>
                <a:spcPts val="0"/>
              </a:spcAft>
              <a:buClr>
                <a:schemeClr val="accent1"/>
              </a:buClr>
              <a:buSzPts val="2800"/>
              <a:buFont typeface="Barlow ExtraLight"/>
              <a:buNone/>
              <a:defRPr sz="2800">
                <a:solidFill>
                  <a:schemeClr val="accent1"/>
                </a:solidFill>
                <a:latin typeface="Barlow ExtraLight"/>
                <a:ea typeface="Barlow ExtraLight"/>
                <a:cs typeface="Barlow ExtraLight"/>
                <a:sym typeface="Barlow ExtraLight"/>
              </a:defRPr>
            </a:lvl7pPr>
            <a:lvl8pPr lvl="7">
              <a:spcBef>
                <a:spcPts val="0"/>
              </a:spcBef>
              <a:spcAft>
                <a:spcPts val="0"/>
              </a:spcAft>
              <a:buClr>
                <a:schemeClr val="accent1"/>
              </a:buClr>
              <a:buSzPts val="2800"/>
              <a:buFont typeface="Barlow ExtraLight"/>
              <a:buNone/>
              <a:defRPr sz="2800">
                <a:solidFill>
                  <a:schemeClr val="accent1"/>
                </a:solidFill>
                <a:latin typeface="Barlow ExtraLight"/>
                <a:ea typeface="Barlow ExtraLight"/>
                <a:cs typeface="Barlow ExtraLight"/>
                <a:sym typeface="Barlow ExtraLight"/>
              </a:defRPr>
            </a:lvl8pPr>
            <a:lvl9pPr lvl="8">
              <a:spcBef>
                <a:spcPts val="0"/>
              </a:spcBef>
              <a:spcAft>
                <a:spcPts val="0"/>
              </a:spcAft>
              <a:buClr>
                <a:schemeClr val="accent1"/>
              </a:buClr>
              <a:buSzPts val="2800"/>
              <a:buFont typeface="Barlow ExtraLight"/>
              <a:buNone/>
              <a:defRPr sz="2800">
                <a:solidFill>
                  <a:schemeClr val="accent1"/>
                </a:solidFill>
                <a:latin typeface="Barlow ExtraLight"/>
                <a:ea typeface="Barlow ExtraLight"/>
                <a:cs typeface="Barlow ExtraLight"/>
                <a:sym typeface="Barlow ExtraLight"/>
              </a:defRPr>
            </a:lvl9pPr>
          </a:lstStyle>
          <a:p/>
        </p:txBody>
      </p:sp>
      <p:sp>
        <p:nvSpPr>
          <p:cNvPr id="273" name="Google Shape;273;p41"/>
          <p:cNvSpPr txBox="1"/>
          <p:nvPr>
            <p:ph idx="12" type="sldNum"/>
          </p:nvPr>
        </p:nvSpPr>
        <p:spPr>
          <a:xfrm>
            <a:off x="8490529" y="250829"/>
            <a:ext cx="348900" cy="178200"/>
          </a:xfrm>
          <a:prstGeom prst="rect">
            <a:avLst/>
          </a:prstGeom>
        </p:spPr>
        <p:txBody>
          <a:bodyPr anchorCtr="0" anchor="t" bIns="91425" lIns="91425" spcFirstLastPara="1" rIns="91425" wrap="square" tIns="91425">
            <a:noAutofit/>
          </a:bodyPr>
          <a:lstStyle>
            <a:lvl1pPr lvl="0" rtl="0">
              <a:buNone/>
              <a:defRPr sz="1100">
                <a:solidFill>
                  <a:schemeClr val="accent1"/>
                </a:solidFill>
              </a:defRPr>
            </a:lvl1pPr>
            <a:lvl2pPr lvl="1" rtl="0">
              <a:buNone/>
              <a:defRPr sz="1100">
                <a:solidFill>
                  <a:schemeClr val="accent1"/>
                </a:solidFill>
              </a:defRPr>
            </a:lvl2pPr>
            <a:lvl3pPr lvl="2" rtl="0">
              <a:buNone/>
              <a:defRPr sz="1100">
                <a:solidFill>
                  <a:schemeClr val="accent1"/>
                </a:solidFill>
              </a:defRPr>
            </a:lvl3pPr>
            <a:lvl4pPr lvl="3" rtl="0">
              <a:buNone/>
              <a:defRPr sz="1100">
                <a:solidFill>
                  <a:schemeClr val="accent1"/>
                </a:solidFill>
              </a:defRPr>
            </a:lvl4pPr>
            <a:lvl5pPr lvl="4" rtl="0">
              <a:buNone/>
              <a:defRPr sz="1100">
                <a:solidFill>
                  <a:schemeClr val="accent1"/>
                </a:solidFill>
              </a:defRPr>
            </a:lvl5pPr>
            <a:lvl6pPr lvl="5" rtl="0">
              <a:buNone/>
              <a:defRPr sz="1100">
                <a:solidFill>
                  <a:schemeClr val="accent1"/>
                </a:solidFill>
              </a:defRPr>
            </a:lvl6pPr>
            <a:lvl7pPr lvl="6" rtl="0">
              <a:buNone/>
              <a:defRPr sz="1100">
                <a:solidFill>
                  <a:schemeClr val="accent1"/>
                </a:solidFill>
              </a:defRPr>
            </a:lvl7pPr>
            <a:lvl8pPr lvl="7" rtl="0">
              <a:buNone/>
              <a:defRPr sz="1100">
                <a:solidFill>
                  <a:schemeClr val="accent1"/>
                </a:solidFill>
              </a:defRPr>
            </a:lvl8pPr>
            <a:lvl9pPr lvl="8" rtl="0">
              <a:buNone/>
              <a:defRPr sz="1100">
                <a:solidFill>
                  <a:schemeClr val="accent1"/>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p:cSld name="CUSTOM_4">
    <p:spTree>
      <p:nvGrpSpPr>
        <p:cNvPr id="274" name="Shape 274"/>
        <p:cNvGrpSpPr/>
        <p:nvPr/>
      </p:nvGrpSpPr>
      <p:grpSpPr>
        <a:xfrm>
          <a:off x="0" y="0"/>
          <a:ext cx="0" cy="0"/>
          <a:chOff x="0" y="0"/>
          <a:chExt cx="0" cy="0"/>
        </a:xfrm>
      </p:grpSpPr>
      <p:sp>
        <p:nvSpPr>
          <p:cNvPr id="275" name="Google Shape;275;p42"/>
          <p:cNvSpPr txBox="1"/>
          <p:nvPr>
            <p:ph type="title"/>
          </p:nvPr>
        </p:nvSpPr>
        <p:spPr>
          <a:xfrm>
            <a:off x="697350" y="2932550"/>
            <a:ext cx="7749300" cy="1015800"/>
          </a:xfrm>
          <a:prstGeom prst="rect">
            <a:avLst/>
          </a:prstGeom>
        </p:spPr>
        <p:txBody>
          <a:bodyPr anchorCtr="0" anchor="ctr" bIns="91425" lIns="91425" spcFirstLastPara="1" rIns="91425" wrap="square" tIns="91425">
            <a:noAutofit/>
          </a:bodyPr>
          <a:lstStyle>
            <a:lvl1pPr lvl="0" algn="ctr">
              <a:spcBef>
                <a:spcPts val="0"/>
              </a:spcBef>
              <a:spcAft>
                <a:spcPts val="0"/>
              </a:spcAft>
              <a:buClr>
                <a:schemeClr val="dk1"/>
              </a:buClr>
              <a:buSzPts val="3600"/>
              <a:buFont typeface="Hepta Slab Medium"/>
              <a:buNone/>
              <a:defRPr>
                <a:latin typeface="Hepta Slab Medium"/>
                <a:ea typeface="Hepta Slab Medium"/>
                <a:cs typeface="Hepta Slab Medium"/>
                <a:sym typeface="Hepta Slab Medium"/>
              </a:defRPr>
            </a:lvl1pPr>
            <a:lvl2pPr lvl="1" algn="ctr">
              <a:spcBef>
                <a:spcPts val="0"/>
              </a:spcBef>
              <a:spcAft>
                <a:spcPts val="0"/>
              </a:spcAft>
              <a:buClr>
                <a:schemeClr val="dk1"/>
              </a:buClr>
              <a:buSzPts val="12800"/>
              <a:buFont typeface="Hepta Slab Medium"/>
              <a:buNone/>
              <a:defRPr sz="12800">
                <a:solidFill>
                  <a:schemeClr val="dk1"/>
                </a:solidFill>
                <a:latin typeface="Hepta Slab Medium"/>
                <a:ea typeface="Hepta Slab Medium"/>
                <a:cs typeface="Hepta Slab Medium"/>
                <a:sym typeface="Hepta Slab Medium"/>
              </a:defRPr>
            </a:lvl2pPr>
            <a:lvl3pPr lvl="2" algn="ctr">
              <a:spcBef>
                <a:spcPts val="0"/>
              </a:spcBef>
              <a:spcAft>
                <a:spcPts val="0"/>
              </a:spcAft>
              <a:buClr>
                <a:schemeClr val="dk1"/>
              </a:buClr>
              <a:buSzPts val="12800"/>
              <a:buFont typeface="Hepta Slab Medium"/>
              <a:buNone/>
              <a:defRPr sz="12800">
                <a:solidFill>
                  <a:schemeClr val="dk1"/>
                </a:solidFill>
                <a:latin typeface="Hepta Slab Medium"/>
                <a:ea typeface="Hepta Slab Medium"/>
                <a:cs typeface="Hepta Slab Medium"/>
                <a:sym typeface="Hepta Slab Medium"/>
              </a:defRPr>
            </a:lvl3pPr>
            <a:lvl4pPr lvl="3" algn="ctr">
              <a:spcBef>
                <a:spcPts val="0"/>
              </a:spcBef>
              <a:spcAft>
                <a:spcPts val="0"/>
              </a:spcAft>
              <a:buClr>
                <a:schemeClr val="dk1"/>
              </a:buClr>
              <a:buSzPts val="12800"/>
              <a:buFont typeface="Hepta Slab Medium"/>
              <a:buNone/>
              <a:defRPr sz="12800">
                <a:solidFill>
                  <a:schemeClr val="dk1"/>
                </a:solidFill>
                <a:latin typeface="Hepta Slab Medium"/>
                <a:ea typeface="Hepta Slab Medium"/>
                <a:cs typeface="Hepta Slab Medium"/>
                <a:sym typeface="Hepta Slab Medium"/>
              </a:defRPr>
            </a:lvl4pPr>
            <a:lvl5pPr lvl="4" algn="ctr">
              <a:spcBef>
                <a:spcPts val="0"/>
              </a:spcBef>
              <a:spcAft>
                <a:spcPts val="0"/>
              </a:spcAft>
              <a:buClr>
                <a:schemeClr val="dk1"/>
              </a:buClr>
              <a:buSzPts val="12800"/>
              <a:buFont typeface="Hepta Slab Medium"/>
              <a:buNone/>
              <a:defRPr sz="12800">
                <a:solidFill>
                  <a:schemeClr val="dk1"/>
                </a:solidFill>
                <a:latin typeface="Hepta Slab Medium"/>
                <a:ea typeface="Hepta Slab Medium"/>
                <a:cs typeface="Hepta Slab Medium"/>
                <a:sym typeface="Hepta Slab Medium"/>
              </a:defRPr>
            </a:lvl5pPr>
            <a:lvl6pPr lvl="5" algn="ctr">
              <a:spcBef>
                <a:spcPts val="0"/>
              </a:spcBef>
              <a:spcAft>
                <a:spcPts val="0"/>
              </a:spcAft>
              <a:buClr>
                <a:schemeClr val="dk1"/>
              </a:buClr>
              <a:buSzPts val="12800"/>
              <a:buFont typeface="Hepta Slab Medium"/>
              <a:buNone/>
              <a:defRPr sz="12800">
                <a:solidFill>
                  <a:schemeClr val="dk1"/>
                </a:solidFill>
                <a:latin typeface="Hepta Slab Medium"/>
                <a:ea typeface="Hepta Slab Medium"/>
                <a:cs typeface="Hepta Slab Medium"/>
                <a:sym typeface="Hepta Slab Medium"/>
              </a:defRPr>
            </a:lvl6pPr>
            <a:lvl7pPr lvl="6" algn="ctr">
              <a:spcBef>
                <a:spcPts val="0"/>
              </a:spcBef>
              <a:spcAft>
                <a:spcPts val="0"/>
              </a:spcAft>
              <a:buClr>
                <a:schemeClr val="dk1"/>
              </a:buClr>
              <a:buSzPts val="12800"/>
              <a:buFont typeface="Hepta Slab Medium"/>
              <a:buNone/>
              <a:defRPr sz="12800">
                <a:solidFill>
                  <a:schemeClr val="dk1"/>
                </a:solidFill>
                <a:latin typeface="Hepta Slab Medium"/>
                <a:ea typeface="Hepta Slab Medium"/>
                <a:cs typeface="Hepta Slab Medium"/>
                <a:sym typeface="Hepta Slab Medium"/>
              </a:defRPr>
            </a:lvl7pPr>
            <a:lvl8pPr lvl="7" algn="ctr">
              <a:spcBef>
                <a:spcPts val="0"/>
              </a:spcBef>
              <a:spcAft>
                <a:spcPts val="0"/>
              </a:spcAft>
              <a:buClr>
                <a:schemeClr val="dk1"/>
              </a:buClr>
              <a:buSzPts val="12800"/>
              <a:buFont typeface="Hepta Slab Medium"/>
              <a:buNone/>
              <a:defRPr sz="12800">
                <a:solidFill>
                  <a:schemeClr val="dk1"/>
                </a:solidFill>
                <a:latin typeface="Hepta Slab Medium"/>
                <a:ea typeface="Hepta Slab Medium"/>
                <a:cs typeface="Hepta Slab Medium"/>
                <a:sym typeface="Hepta Slab Medium"/>
              </a:defRPr>
            </a:lvl8pPr>
            <a:lvl9pPr lvl="8" algn="ctr">
              <a:spcBef>
                <a:spcPts val="0"/>
              </a:spcBef>
              <a:spcAft>
                <a:spcPts val="0"/>
              </a:spcAft>
              <a:buClr>
                <a:schemeClr val="dk1"/>
              </a:buClr>
              <a:buSzPts val="12800"/>
              <a:buFont typeface="Hepta Slab Medium"/>
              <a:buNone/>
              <a:defRPr sz="12800">
                <a:solidFill>
                  <a:schemeClr val="dk1"/>
                </a:solidFill>
                <a:latin typeface="Hepta Slab Medium"/>
                <a:ea typeface="Hepta Slab Medium"/>
                <a:cs typeface="Hepta Slab Medium"/>
                <a:sym typeface="Hepta Slab Medium"/>
              </a:defRPr>
            </a:lvl9pPr>
          </a:lstStyle>
          <a:p/>
        </p:txBody>
      </p:sp>
      <p:sp>
        <p:nvSpPr>
          <p:cNvPr id="276" name="Google Shape;276;p42"/>
          <p:cNvSpPr txBox="1"/>
          <p:nvPr>
            <p:ph idx="2" type="title"/>
          </p:nvPr>
        </p:nvSpPr>
        <p:spPr>
          <a:xfrm>
            <a:off x="3278250" y="1194450"/>
            <a:ext cx="2587500" cy="1992600"/>
          </a:xfrm>
          <a:prstGeom prst="rect">
            <a:avLst/>
          </a:prstGeom>
        </p:spPr>
        <p:txBody>
          <a:bodyPr anchorCtr="0" anchor="t" bIns="91425" lIns="91425" spcFirstLastPara="1" rIns="91425" wrap="square" tIns="91425">
            <a:noAutofit/>
          </a:bodyPr>
          <a:lstStyle>
            <a:lvl1pPr lvl="0" algn="ctr">
              <a:spcBef>
                <a:spcPts val="0"/>
              </a:spcBef>
              <a:spcAft>
                <a:spcPts val="0"/>
              </a:spcAft>
              <a:buClr>
                <a:schemeClr val="accent2"/>
              </a:buClr>
              <a:buSzPts val="12800"/>
              <a:buNone/>
              <a:defRPr sz="12800">
                <a:solidFill>
                  <a:schemeClr val="accent2"/>
                </a:solidFill>
              </a:defRPr>
            </a:lvl1pPr>
            <a:lvl2pPr lvl="1" algn="ctr">
              <a:spcBef>
                <a:spcPts val="0"/>
              </a:spcBef>
              <a:spcAft>
                <a:spcPts val="0"/>
              </a:spcAft>
              <a:buClr>
                <a:schemeClr val="accent2"/>
              </a:buClr>
              <a:buSzPts val="12800"/>
              <a:buNone/>
              <a:defRPr sz="12800">
                <a:solidFill>
                  <a:schemeClr val="accent2"/>
                </a:solidFill>
                <a:latin typeface="Barlow Light"/>
                <a:ea typeface="Barlow Light"/>
                <a:cs typeface="Barlow Light"/>
                <a:sym typeface="Barlow Light"/>
              </a:defRPr>
            </a:lvl2pPr>
            <a:lvl3pPr lvl="2" algn="ctr">
              <a:spcBef>
                <a:spcPts val="0"/>
              </a:spcBef>
              <a:spcAft>
                <a:spcPts val="0"/>
              </a:spcAft>
              <a:buClr>
                <a:schemeClr val="accent2"/>
              </a:buClr>
              <a:buSzPts val="12800"/>
              <a:buNone/>
              <a:defRPr sz="12800">
                <a:solidFill>
                  <a:schemeClr val="accent2"/>
                </a:solidFill>
                <a:latin typeface="Barlow Light"/>
                <a:ea typeface="Barlow Light"/>
                <a:cs typeface="Barlow Light"/>
                <a:sym typeface="Barlow Light"/>
              </a:defRPr>
            </a:lvl3pPr>
            <a:lvl4pPr lvl="3" algn="ctr">
              <a:spcBef>
                <a:spcPts val="0"/>
              </a:spcBef>
              <a:spcAft>
                <a:spcPts val="0"/>
              </a:spcAft>
              <a:buClr>
                <a:schemeClr val="accent2"/>
              </a:buClr>
              <a:buSzPts val="12800"/>
              <a:buNone/>
              <a:defRPr sz="12800">
                <a:solidFill>
                  <a:schemeClr val="accent2"/>
                </a:solidFill>
                <a:latin typeface="Barlow Light"/>
                <a:ea typeface="Barlow Light"/>
                <a:cs typeface="Barlow Light"/>
                <a:sym typeface="Barlow Light"/>
              </a:defRPr>
            </a:lvl4pPr>
            <a:lvl5pPr lvl="4" algn="ctr">
              <a:spcBef>
                <a:spcPts val="0"/>
              </a:spcBef>
              <a:spcAft>
                <a:spcPts val="0"/>
              </a:spcAft>
              <a:buClr>
                <a:schemeClr val="accent2"/>
              </a:buClr>
              <a:buSzPts val="12800"/>
              <a:buNone/>
              <a:defRPr sz="12800">
                <a:solidFill>
                  <a:schemeClr val="accent2"/>
                </a:solidFill>
                <a:latin typeface="Barlow Light"/>
                <a:ea typeface="Barlow Light"/>
                <a:cs typeface="Barlow Light"/>
                <a:sym typeface="Barlow Light"/>
              </a:defRPr>
            </a:lvl5pPr>
            <a:lvl6pPr lvl="5" algn="ctr">
              <a:spcBef>
                <a:spcPts val="0"/>
              </a:spcBef>
              <a:spcAft>
                <a:spcPts val="0"/>
              </a:spcAft>
              <a:buClr>
                <a:schemeClr val="accent2"/>
              </a:buClr>
              <a:buSzPts val="12800"/>
              <a:buNone/>
              <a:defRPr sz="12800">
                <a:solidFill>
                  <a:schemeClr val="accent2"/>
                </a:solidFill>
                <a:latin typeface="Barlow Light"/>
                <a:ea typeface="Barlow Light"/>
                <a:cs typeface="Barlow Light"/>
                <a:sym typeface="Barlow Light"/>
              </a:defRPr>
            </a:lvl6pPr>
            <a:lvl7pPr lvl="6" algn="ctr">
              <a:spcBef>
                <a:spcPts val="0"/>
              </a:spcBef>
              <a:spcAft>
                <a:spcPts val="0"/>
              </a:spcAft>
              <a:buClr>
                <a:schemeClr val="accent2"/>
              </a:buClr>
              <a:buSzPts val="12800"/>
              <a:buNone/>
              <a:defRPr sz="12800">
                <a:solidFill>
                  <a:schemeClr val="accent2"/>
                </a:solidFill>
                <a:latin typeface="Barlow Light"/>
                <a:ea typeface="Barlow Light"/>
                <a:cs typeface="Barlow Light"/>
                <a:sym typeface="Barlow Light"/>
              </a:defRPr>
            </a:lvl7pPr>
            <a:lvl8pPr lvl="7" algn="ctr">
              <a:spcBef>
                <a:spcPts val="0"/>
              </a:spcBef>
              <a:spcAft>
                <a:spcPts val="0"/>
              </a:spcAft>
              <a:buClr>
                <a:schemeClr val="accent2"/>
              </a:buClr>
              <a:buSzPts val="12800"/>
              <a:buNone/>
              <a:defRPr sz="12800">
                <a:solidFill>
                  <a:schemeClr val="accent2"/>
                </a:solidFill>
                <a:latin typeface="Barlow Light"/>
                <a:ea typeface="Barlow Light"/>
                <a:cs typeface="Barlow Light"/>
                <a:sym typeface="Barlow Light"/>
              </a:defRPr>
            </a:lvl8pPr>
            <a:lvl9pPr lvl="8" algn="ctr">
              <a:spcBef>
                <a:spcPts val="0"/>
              </a:spcBef>
              <a:spcAft>
                <a:spcPts val="0"/>
              </a:spcAft>
              <a:buClr>
                <a:schemeClr val="accent2"/>
              </a:buClr>
              <a:buSzPts val="12800"/>
              <a:buNone/>
              <a:defRPr sz="12800">
                <a:solidFill>
                  <a:schemeClr val="accent2"/>
                </a:solidFill>
                <a:latin typeface="Barlow Light"/>
                <a:ea typeface="Barlow Light"/>
                <a:cs typeface="Barlow Light"/>
                <a:sym typeface="Barlow Light"/>
              </a:defRPr>
            </a:lvl9pPr>
          </a:lstStyle>
          <a:p/>
        </p:txBody>
      </p:sp>
      <p:sp>
        <p:nvSpPr>
          <p:cNvPr id="277" name="Google Shape;277;p42"/>
          <p:cNvSpPr txBox="1"/>
          <p:nvPr>
            <p:ph idx="12" type="sldNum"/>
          </p:nvPr>
        </p:nvSpPr>
        <p:spPr>
          <a:xfrm>
            <a:off x="8556784" y="4749851"/>
            <a:ext cx="548700" cy="393600"/>
          </a:xfrm>
          <a:prstGeom prst="rect">
            <a:avLst/>
          </a:prstGeom>
        </p:spPr>
        <p:txBody>
          <a:bodyPr anchorCtr="0" anchor="t"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KPIs / Objectives">
  <p:cSld name="CUSTOM_5">
    <p:bg>
      <p:bgPr>
        <a:solidFill>
          <a:schemeClr val="dk1"/>
        </a:solidFill>
      </p:bgPr>
    </p:bg>
    <p:spTree>
      <p:nvGrpSpPr>
        <p:cNvPr id="278" name="Shape 278"/>
        <p:cNvGrpSpPr/>
        <p:nvPr/>
      </p:nvGrpSpPr>
      <p:grpSpPr>
        <a:xfrm>
          <a:off x="0" y="0"/>
          <a:ext cx="0" cy="0"/>
          <a:chOff x="0" y="0"/>
          <a:chExt cx="0" cy="0"/>
        </a:xfrm>
      </p:grpSpPr>
      <p:sp>
        <p:nvSpPr>
          <p:cNvPr id="279" name="Google Shape;279;p43"/>
          <p:cNvSpPr/>
          <p:nvPr/>
        </p:nvSpPr>
        <p:spPr>
          <a:xfrm rot="-5400000">
            <a:off x="4090300" y="-436575"/>
            <a:ext cx="4099200" cy="6015000"/>
          </a:xfrm>
          <a:prstGeom prst="round2SameRect">
            <a:avLst>
              <a:gd fmla="val 16667" name="adj1"/>
              <a:gd fmla="val 0" name="adj2"/>
            </a:avLst>
          </a:prstGeom>
          <a:solidFill>
            <a:schemeClr val="accent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chemeClr val="accent2"/>
              </a:solidFill>
            </a:endParaRPr>
          </a:p>
        </p:txBody>
      </p:sp>
      <p:sp>
        <p:nvSpPr>
          <p:cNvPr id="280" name="Google Shape;280;p43"/>
          <p:cNvSpPr txBox="1"/>
          <p:nvPr>
            <p:ph idx="1" type="body"/>
          </p:nvPr>
        </p:nvSpPr>
        <p:spPr>
          <a:xfrm>
            <a:off x="3918400" y="3680775"/>
            <a:ext cx="1294800" cy="100200"/>
          </a:xfrm>
          <a:prstGeom prst="rect">
            <a:avLst/>
          </a:prstGeom>
        </p:spPr>
        <p:txBody>
          <a:bodyPr anchorCtr="0" anchor="t" bIns="0" lIns="0" spcFirstLastPara="1" rIns="0" wrap="square" tIns="0">
            <a:noAutofit/>
          </a:bodyPr>
          <a:lstStyle>
            <a:lvl1pPr indent="-273050" lvl="0" marL="457200">
              <a:spcBef>
                <a:spcPts val="0"/>
              </a:spcBef>
              <a:spcAft>
                <a:spcPts val="0"/>
              </a:spcAft>
              <a:buClr>
                <a:schemeClr val="accent2"/>
              </a:buClr>
              <a:buSzPts val="700"/>
              <a:buFont typeface="Barlow Medium"/>
              <a:buChar char="●"/>
              <a:defRPr sz="700">
                <a:solidFill>
                  <a:schemeClr val="accent2"/>
                </a:solidFill>
                <a:latin typeface="Barlow Medium"/>
                <a:ea typeface="Barlow Medium"/>
                <a:cs typeface="Barlow Medium"/>
                <a:sym typeface="Barlow Medium"/>
              </a:defRPr>
            </a:lvl1pPr>
            <a:lvl2pPr indent="-273050" lvl="1" marL="914400">
              <a:spcBef>
                <a:spcPts val="0"/>
              </a:spcBef>
              <a:spcAft>
                <a:spcPts val="0"/>
              </a:spcAft>
              <a:buClr>
                <a:schemeClr val="accent2"/>
              </a:buClr>
              <a:buSzPts val="700"/>
              <a:buFont typeface="Barlow Medium"/>
              <a:buChar char="○"/>
              <a:defRPr sz="700">
                <a:solidFill>
                  <a:schemeClr val="accent2"/>
                </a:solidFill>
                <a:latin typeface="Barlow Medium"/>
                <a:ea typeface="Barlow Medium"/>
                <a:cs typeface="Barlow Medium"/>
                <a:sym typeface="Barlow Medium"/>
              </a:defRPr>
            </a:lvl2pPr>
            <a:lvl3pPr indent="-273050" lvl="2" marL="1371600">
              <a:spcBef>
                <a:spcPts val="0"/>
              </a:spcBef>
              <a:spcAft>
                <a:spcPts val="0"/>
              </a:spcAft>
              <a:buClr>
                <a:schemeClr val="accent2"/>
              </a:buClr>
              <a:buSzPts val="700"/>
              <a:buFont typeface="Barlow Medium"/>
              <a:buChar char="■"/>
              <a:defRPr sz="700">
                <a:solidFill>
                  <a:schemeClr val="accent2"/>
                </a:solidFill>
                <a:latin typeface="Barlow Medium"/>
                <a:ea typeface="Barlow Medium"/>
                <a:cs typeface="Barlow Medium"/>
                <a:sym typeface="Barlow Medium"/>
              </a:defRPr>
            </a:lvl3pPr>
            <a:lvl4pPr indent="-273050" lvl="3" marL="1828800">
              <a:spcBef>
                <a:spcPts val="0"/>
              </a:spcBef>
              <a:spcAft>
                <a:spcPts val="0"/>
              </a:spcAft>
              <a:buClr>
                <a:schemeClr val="accent2"/>
              </a:buClr>
              <a:buSzPts val="700"/>
              <a:buFont typeface="Barlow Medium"/>
              <a:buChar char="●"/>
              <a:defRPr sz="700">
                <a:solidFill>
                  <a:schemeClr val="accent2"/>
                </a:solidFill>
                <a:latin typeface="Barlow Medium"/>
                <a:ea typeface="Barlow Medium"/>
                <a:cs typeface="Barlow Medium"/>
                <a:sym typeface="Barlow Medium"/>
              </a:defRPr>
            </a:lvl4pPr>
            <a:lvl5pPr indent="-273050" lvl="4" marL="2286000">
              <a:spcBef>
                <a:spcPts val="0"/>
              </a:spcBef>
              <a:spcAft>
                <a:spcPts val="0"/>
              </a:spcAft>
              <a:buClr>
                <a:schemeClr val="accent2"/>
              </a:buClr>
              <a:buSzPts val="700"/>
              <a:buFont typeface="Barlow Medium"/>
              <a:buChar char="○"/>
              <a:defRPr sz="700">
                <a:solidFill>
                  <a:schemeClr val="accent2"/>
                </a:solidFill>
                <a:latin typeface="Barlow Medium"/>
                <a:ea typeface="Barlow Medium"/>
                <a:cs typeface="Barlow Medium"/>
                <a:sym typeface="Barlow Medium"/>
              </a:defRPr>
            </a:lvl5pPr>
            <a:lvl6pPr indent="-273050" lvl="5" marL="2743200">
              <a:spcBef>
                <a:spcPts val="0"/>
              </a:spcBef>
              <a:spcAft>
                <a:spcPts val="0"/>
              </a:spcAft>
              <a:buClr>
                <a:schemeClr val="accent2"/>
              </a:buClr>
              <a:buSzPts val="700"/>
              <a:buFont typeface="Barlow Medium"/>
              <a:buChar char="■"/>
              <a:defRPr sz="700">
                <a:solidFill>
                  <a:schemeClr val="accent2"/>
                </a:solidFill>
                <a:latin typeface="Barlow Medium"/>
                <a:ea typeface="Barlow Medium"/>
                <a:cs typeface="Barlow Medium"/>
                <a:sym typeface="Barlow Medium"/>
              </a:defRPr>
            </a:lvl6pPr>
            <a:lvl7pPr indent="-273050" lvl="6" marL="3200400">
              <a:spcBef>
                <a:spcPts val="0"/>
              </a:spcBef>
              <a:spcAft>
                <a:spcPts val="0"/>
              </a:spcAft>
              <a:buClr>
                <a:schemeClr val="accent2"/>
              </a:buClr>
              <a:buSzPts val="700"/>
              <a:buFont typeface="Barlow Medium"/>
              <a:buChar char="●"/>
              <a:defRPr sz="700">
                <a:solidFill>
                  <a:schemeClr val="accent2"/>
                </a:solidFill>
                <a:latin typeface="Barlow Medium"/>
                <a:ea typeface="Barlow Medium"/>
                <a:cs typeface="Barlow Medium"/>
                <a:sym typeface="Barlow Medium"/>
              </a:defRPr>
            </a:lvl7pPr>
            <a:lvl8pPr indent="-273050" lvl="7" marL="3657600">
              <a:spcBef>
                <a:spcPts val="0"/>
              </a:spcBef>
              <a:spcAft>
                <a:spcPts val="0"/>
              </a:spcAft>
              <a:buClr>
                <a:schemeClr val="accent2"/>
              </a:buClr>
              <a:buSzPts val="700"/>
              <a:buFont typeface="Barlow Medium"/>
              <a:buChar char="○"/>
              <a:defRPr sz="700">
                <a:solidFill>
                  <a:schemeClr val="accent2"/>
                </a:solidFill>
                <a:latin typeface="Barlow Medium"/>
                <a:ea typeface="Barlow Medium"/>
                <a:cs typeface="Barlow Medium"/>
                <a:sym typeface="Barlow Medium"/>
              </a:defRPr>
            </a:lvl8pPr>
            <a:lvl9pPr indent="-273050" lvl="8" marL="4114800">
              <a:spcBef>
                <a:spcPts val="0"/>
              </a:spcBef>
              <a:spcAft>
                <a:spcPts val="0"/>
              </a:spcAft>
              <a:buClr>
                <a:schemeClr val="accent2"/>
              </a:buClr>
              <a:buSzPts val="700"/>
              <a:buFont typeface="Barlow Medium"/>
              <a:buChar char="■"/>
              <a:defRPr sz="700">
                <a:solidFill>
                  <a:schemeClr val="accent2"/>
                </a:solidFill>
                <a:latin typeface="Barlow Medium"/>
                <a:ea typeface="Barlow Medium"/>
                <a:cs typeface="Barlow Medium"/>
                <a:sym typeface="Barlow Medium"/>
              </a:defRPr>
            </a:lvl9pPr>
          </a:lstStyle>
          <a:p/>
        </p:txBody>
      </p:sp>
      <p:sp>
        <p:nvSpPr>
          <p:cNvPr id="281" name="Google Shape;281;p43"/>
          <p:cNvSpPr txBox="1"/>
          <p:nvPr>
            <p:ph idx="2" type="body"/>
          </p:nvPr>
        </p:nvSpPr>
        <p:spPr>
          <a:xfrm>
            <a:off x="3918400" y="3780825"/>
            <a:ext cx="1294800" cy="223200"/>
          </a:xfrm>
          <a:prstGeom prst="rect">
            <a:avLst/>
          </a:prstGeom>
        </p:spPr>
        <p:txBody>
          <a:bodyPr anchorCtr="0" anchor="t" bIns="0" lIns="0" spcFirstLastPara="1" rIns="0" wrap="square" tIns="0">
            <a:noAutofit/>
          </a:bodyPr>
          <a:lstStyle>
            <a:lvl1pPr indent="-273050" lvl="0" marL="4572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1pPr>
            <a:lvl2pPr indent="-273050" lvl="1" marL="9144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2pPr>
            <a:lvl3pPr indent="-273050" lvl="2" marL="13716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3pPr>
            <a:lvl4pPr indent="-273050" lvl="3" marL="18288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4pPr>
            <a:lvl5pPr indent="-273050" lvl="4" marL="22860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5pPr>
            <a:lvl6pPr indent="-273050" lvl="5" marL="27432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6pPr>
            <a:lvl7pPr indent="-273050" lvl="6" marL="32004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7pPr>
            <a:lvl8pPr indent="-273050" lvl="7" marL="36576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8pPr>
            <a:lvl9pPr indent="-273050" lvl="8" marL="41148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9pPr>
          </a:lstStyle>
          <a:p/>
        </p:txBody>
      </p:sp>
      <p:sp>
        <p:nvSpPr>
          <p:cNvPr id="282" name="Google Shape;282;p43"/>
          <p:cNvSpPr txBox="1"/>
          <p:nvPr>
            <p:ph idx="3" type="body"/>
          </p:nvPr>
        </p:nvSpPr>
        <p:spPr>
          <a:xfrm>
            <a:off x="7044450" y="3680550"/>
            <a:ext cx="1294800" cy="100200"/>
          </a:xfrm>
          <a:prstGeom prst="rect">
            <a:avLst/>
          </a:prstGeom>
        </p:spPr>
        <p:txBody>
          <a:bodyPr anchorCtr="0" anchor="t" bIns="0" lIns="0" spcFirstLastPara="1" rIns="0" wrap="square" tIns="0">
            <a:noAutofit/>
          </a:bodyPr>
          <a:lstStyle>
            <a:lvl1pPr indent="-273050" lvl="0" marL="457200">
              <a:spcBef>
                <a:spcPts val="0"/>
              </a:spcBef>
              <a:spcAft>
                <a:spcPts val="0"/>
              </a:spcAft>
              <a:buClr>
                <a:schemeClr val="accent2"/>
              </a:buClr>
              <a:buSzPts val="700"/>
              <a:buFont typeface="Barlow Medium"/>
              <a:buChar char="●"/>
              <a:defRPr sz="700">
                <a:solidFill>
                  <a:schemeClr val="accent2"/>
                </a:solidFill>
                <a:latin typeface="Barlow Medium"/>
                <a:ea typeface="Barlow Medium"/>
                <a:cs typeface="Barlow Medium"/>
                <a:sym typeface="Barlow Medium"/>
              </a:defRPr>
            </a:lvl1pPr>
            <a:lvl2pPr indent="-273050" lvl="1" marL="914400">
              <a:spcBef>
                <a:spcPts val="0"/>
              </a:spcBef>
              <a:spcAft>
                <a:spcPts val="0"/>
              </a:spcAft>
              <a:buClr>
                <a:schemeClr val="accent2"/>
              </a:buClr>
              <a:buSzPts val="700"/>
              <a:buFont typeface="Barlow Medium"/>
              <a:buChar char="○"/>
              <a:defRPr sz="700">
                <a:solidFill>
                  <a:schemeClr val="accent2"/>
                </a:solidFill>
                <a:latin typeface="Barlow Medium"/>
                <a:ea typeface="Barlow Medium"/>
                <a:cs typeface="Barlow Medium"/>
                <a:sym typeface="Barlow Medium"/>
              </a:defRPr>
            </a:lvl2pPr>
            <a:lvl3pPr indent="-273050" lvl="2" marL="1371600">
              <a:spcBef>
                <a:spcPts val="0"/>
              </a:spcBef>
              <a:spcAft>
                <a:spcPts val="0"/>
              </a:spcAft>
              <a:buClr>
                <a:schemeClr val="accent2"/>
              </a:buClr>
              <a:buSzPts val="700"/>
              <a:buFont typeface="Barlow Medium"/>
              <a:buChar char="■"/>
              <a:defRPr sz="700">
                <a:solidFill>
                  <a:schemeClr val="accent2"/>
                </a:solidFill>
                <a:latin typeface="Barlow Medium"/>
                <a:ea typeface="Barlow Medium"/>
                <a:cs typeface="Barlow Medium"/>
                <a:sym typeface="Barlow Medium"/>
              </a:defRPr>
            </a:lvl3pPr>
            <a:lvl4pPr indent="-273050" lvl="3" marL="1828800">
              <a:spcBef>
                <a:spcPts val="0"/>
              </a:spcBef>
              <a:spcAft>
                <a:spcPts val="0"/>
              </a:spcAft>
              <a:buClr>
                <a:schemeClr val="accent2"/>
              </a:buClr>
              <a:buSzPts val="700"/>
              <a:buFont typeface="Barlow Medium"/>
              <a:buChar char="●"/>
              <a:defRPr sz="700">
                <a:solidFill>
                  <a:schemeClr val="accent2"/>
                </a:solidFill>
                <a:latin typeface="Barlow Medium"/>
                <a:ea typeface="Barlow Medium"/>
                <a:cs typeface="Barlow Medium"/>
                <a:sym typeface="Barlow Medium"/>
              </a:defRPr>
            </a:lvl4pPr>
            <a:lvl5pPr indent="-273050" lvl="4" marL="2286000">
              <a:spcBef>
                <a:spcPts val="0"/>
              </a:spcBef>
              <a:spcAft>
                <a:spcPts val="0"/>
              </a:spcAft>
              <a:buClr>
                <a:schemeClr val="accent2"/>
              </a:buClr>
              <a:buSzPts val="700"/>
              <a:buFont typeface="Barlow Medium"/>
              <a:buChar char="○"/>
              <a:defRPr sz="700">
                <a:solidFill>
                  <a:schemeClr val="accent2"/>
                </a:solidFill>
                <a:latin typeface="Barlow Medium"/>
                <a:ea typeface="Barlow Medium"/>
                <a:cs typeface="Barlow Medium"/>
                <a:sym typeface="Barlow Medium"/>
              </a:defRPr>
            </a:lvl5pPr>
            <a:lvl6pPr indent="-273050" lvl="5" marL="2743200">
              <a:spcBef>
                <a:spcPts val="0"/>
              </a:spcBef>
              <a:spcAft>
                <a:spcPts val="0"/>
              </a:spcAft>
              <a:buClr>
                <a:schemeClr val="accent2"/>
              </a:buClr>
              <a:buSzPts val="700"/>
              <a:buFont typeface="Barlow Medium"/>
              <a:buChar char="■"/>
              <a:defRPr sz="700">
                <a:solidFill>
                  <a:schemeClr val="accent2"/>
                </a:solidFill>
                <a:latin typeface="Barlow Medium"/>
                <a:ea typeface="Barlow Medium"/>
                <a:cs typeface="Barlow Medium"/>
                <a:sym typeface="Barlow Medium"/>
              </a:defRPr>
            </a:lvl6pPr>
            <a:lvl7pPr indent="-273050" lvl="6" marL="3200400">
              <a:spcBef>
                <a:spcPts val="0"/>
              </a:spcBef>
              <a:spcAft>
                <a:spcPts val="0"/>
              </a:spcAft>
              <a:buClr>
                <a:schemeClr val="accent2"/>
              </a:buClr>
              <a:buSzPts val="700"/>
              <a:buFont typeface="Barlow Medium"/>
              <a:buChar char="●"/>
              <a:defRPr sz="700">
                <a:solidFill>
                  <a:schemeClr val="accent2"/>
                </a:solidFill>
                <a:latin typeface="Barlow Medium"/>
                <a:ea typeface="Barlow Medium"/>
                <a:cs typeface="Barlow Medium"/>
                <a:sym typeface="Barlow Medium"/>
              </a:defRPr>
            </a:lvl7pPr>
            <a:lvl8pPr indent="-273050" lvl="7" marL="3657600">
              <a:spcBef>
                <a:spcPts val="0"/>
              </a:spcBef>
              <a:spcAft>
                <a:spcPts val="0"/>
              </a:spcAft>
              <a:buClr>
                <a:schemeClr val="accent2"/>
              </a:buClr>
              <a:buSzPts val="700"/>
              <a:buFont typeface="Barlow Medium"/>
              <a:buChar char="○"/>
              <a:defRPr sz="700">
                <a:solidFill>
                  <a:schemeClr val="accent2"/>
                </a:solidFill>
                <a:latin typeface="Barlow Medium"/>
                <a:ea typeface="Barlow Medium"/>
                <a:cs typeface="Barlow Medium"/>
                <a:sym typeface="Barlow Medium"/>
              </a:defRPr>
            </a:lvl8pPr>
            <a:lvl9pPr indent="-273050" lvl="8" marL="4114800">
              <a:spcBef>
                <a:spcPts val="0"/>
              </a:spcBef>
              <a:spcAft>
                <a:spcPts val="0"/>
              </a:spcAft>
              <a:buClr>
                <a:schemeClr val="accent2"/>
              </a:buClr>
              <a:buSzPts val="700"/>
              <a:buFont typeface="Barlow Medium"/>
              <a:buChar char="■"/>
              <a:defRPr sz="700">
                <a:solidFill>
                  <a:schemeClr val="accent2"/>
                </a:solidFill>
                <a:latin typeface="Barlow Medium"/>
                <a:ea typeface="Barlow Medium"/>
                <a:cs typeface="Barlow Medium"/>
                <a:sym typeface="Barlow Medium"/>
              </a:defRPr>
            </a:lvl9pPr>
          </a:lstStyle>
          <a:p/>
        </p:txBody>
      </p:sp>
      <p:sp>
        <p:nvSpPr>
          <p:cNvPr id="283" name="Google Shape;283;p43"/>
          <p:cNvSpPr txBox="1"/>
          <p:nvPr>
            <p:ph idx="4" type="body"/>
          </p:nvPr>
        </p:nvSpPr>
        <p:spPr>
          <a:xfrm>
            <a:off x="7044450" y="3780600"/>
            <a:ext cx="1294800" cy="223200"/>
          </a:xfrm>
          <a:prstGeom prst="rect">
            <a:avLst/>
          </a:prstGeom>
        </p:spPr>
        <p:txBody>
          <a:bodyPr anchorCtr="0" anchor="t" bIns="0" lIns="0" spcFirstLastPara="1" rIns="0" wrap="square" tIns="0">
            <a:noAutofit/>
          </a:bodyPr>
          <a:lstStyle>
            <a:lvl1pPr indent="-273050" lvl="0" marL="4572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1pPr>
            <a:lvl2pPr indent="-273050" lvl="1" marL="9144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2pPr>
            <a:lvl3pPr indent="-273050" lvl="2" marL="13716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3pPr>
            <a:lvl4pPr indent="-273050" lvl="3" marL="18288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4pPr>
            <a:lvl5pPr indent="-273050" lvl="4" marL="22860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5pPr>
            <a:lvl6pPr indent="-273050" lvl="5" marL="27432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6pPr>
            <a:lvl7pPr indent="-273050" lvl="6" marL="32004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7pPr>
            <a:lvl8pPr indent="-273050" lvl="7" marL="36576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8pPr>
            <a:lvl9pPr indent="-273050" lvl="8" marL="41148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9pPr>
          </a:lstStyle>
          <a:p/>
        </p:txBody>
      </p:sp>
      <p:sp>
        <p:nvSpPr>
          <p:cNvPr id="284" name="Google Shape;284;p43"/>
          <p:cNvSpPr/>
          <p:nvPr>
            <p:ph idx="5" type="pic"/>
          </p:nvPr>
        </p:nvSpPr>
        <p:spPr>
          <a:xfrm>
            <a:off x="7049625" y="1588125"/>
            <a:ext cx="1305900" cy="1918500"/>
          </a:xfrm>
          <a:prstGeom prst="roundRect">
            <a:avLst>
              <a:gd fmla="val 16667" name="adj"/>
            </a:avLst>
          </a:prstGeom>
          <a:noFill/>
          <a:ln>
            <a:noFill/>
          </a:ln>
        </p:spPr>
      </p:sp>
      <p:sp>
        <p:nvSpPr>
          <p:cNvPr id="285" name="Google Shape;285;p43"/>
          <p:cNvSpPr/>
          <p:nvPr>
            <p:ph idx="6" type="pic"/>
          </p:nvPr>
        </p:nvSpPr>
        <p:spPr>
          <a:xfrm>
            <a:off x="3915213" y="1588600"/>
            <a:ext cx="1305900" cy="1918500"/>
          </a:xfrm>
          <a:prstGeom prst="roundRect">
            <a:avLst>
              <a:gd fmla="val 16667" name="adj"/>
            </a:avLst>
          </a:prstGeom>
          <a:noFill/>
          <a:ln>
            <a:noFill/>
          </a:ln>
        </p:spPr>
      </p:sp>
      <p:sp>
        <p:nvSpPr>
          <p:cNvPr id="286" name="Google Shape;286;p43"/>
          <p:cNvSpPr/>
          <p:nvPr>
            <p:ph idx="7" type="pic"/>
          </p:nvPr>
        </p:nvSpPr>
        <p:spPr>
          <a:xfrm>
            <a:off x="5490975" y="1588600"/>
            <a:ext cx="1305900" cy="1918500"/>
          </a:xfrm>
          <a:prstGeom prst="roundRect">
            <a:avLst>
              <a:gd fmla="val 16667" name="adj"/>
            </a:avLst>
          </a:prstGeom>
          <a:noFill/>
          <a:ln>
            <a:noFill/>
          </a:ln>
        </p:spPr>
      </p:sp>
      <p:sp>
        <p:nvSpPr>
          <p:cNvPr id="287" name="Google Shape;287;p43"/>
          <p:cNvSpPr txBox="1"/>
          <p:nvPr>
            <p:ph idx="8" type="subTitle"/>
          </p:nvPr>
        </p:nvSpPr>
        <p:spPr>
          <a:xfrm>
            <a:off x="3918800" y="1034575"/>
            <a:ext cx="1307100" cy="554100"/>
          </a:xfrm>
          <a:prstGeom prst="rect">
            <a:avLst/>
          </a:prstGeom>
        </p:spPr>
        <p:txBody>
          <a:bodyPr anchorCtr="0" anchor="b" bIns="0" lIns="0" spcFirstLastPara="1" rIns="0" wrap="square" tIns="0">
            <a:noAutofit/>
          </a:bodyPr>
          <a:lstStyle>
            <a:lvl1pPr lvl="0">
              <a:spcBef>
                <a:spcPts val="0"/>
              </a:spcBef>
              <a:spcAft>
                <a:spcPts val="0"/>
              </a:spcAft>
              <a:buClr>
                <a:schemeClr val="accent2"/>
              </a:buClr>
              <a:buSzPts val="3600"/>
              <a:buFont typeface="Barlow ExtraLight"/>
              <a:buNone/>
              <a:defRPr sz="3600">
                <a:solidFill>
                  <a:schemeClr val="accent2"/>
                </a:solidFill>
                <a:latin typeface="Barlow ExtraLight"/>
                <a:ea typeface="Barlow ExtraLight"/>
                <a:cs typeface="Barlow ExtraLight"/>
                <a:sym typeface="Barlow ExtraLight"/>
              </a:defRPr>
            </a:lvl1pPr>
            <a:lvl2pPr lvl="1" algn="r">
              <a:spcBef>
                <a:spcPts val="0"/>
              </a:spcBef>
              <a:spcAft>
                <a:spcPts val="0"/>
              </a:spcAft>
              <a:buClr>
                <a:schemeClr val="accent3"/>
              </a:buClr>
              <a:buSzPts val="2800"/>
              <a:buFont typeface="Barlow ExtraLight"/>
              <a:buNone/>
              <a:defRPr sz="2800">
                <a:solidFill>
                  <a:schemeClr val="accent3"/>
                </a:solidFill>
                <a:latin typeface="Barlow ExtraLight"/>
                <a:ea typeface="Barlow ExtraLight"/>
                <a:cs typeface="Barlow ExtraLight"/>
                <a:sym typeface="Barlow ExtraLight"/>
              </a:defRPr>
            </a:lvl2pPr>
            <a:lvl3pPr lvl="2" algn="r">
              <a:spcBef>
                <a:spcPts val="0"/>
              </a:spcBef>
              <a:spcAft>
                <a:spcPts val="0"/>
              </a:spcAft>
              <a:buClr>
                <a:schemeClr val="accent3"/>
              </a:buClr>
              <a:buSzPts val="2800"/>
              <a:buFont typeface="Barlow ExtraLight"/>
              <a:buNone/>
              <a:defRPr sz="2800">
                <a:solidFill>
                  <a:schemeClr val="accent3"/>
                </a:solidFill>
                <a:latin typeface="Barlow ExtraLight"/>
                <a:ea typeface="Barlow ExtraLight"/>
                <a:cs typeface="Barlow ExtraLight"/>
                <a:sym typeface="Barlow ExtraLight"/>
              </a:defRPr>
            </a:lvl3pPr>
            <a:lvl4pPr lvl="3" algn="r">
              <a:spcBef>
                <a:spcPts val="0"/>
              </a:spcBef>
              <a:spcAft>
                <a:spcPts val="0"/>
              </a:spcAft>
              <a:buClr>
                <a:schemeClr val="accent3"/>
              </a:buClr>
              <a:buSzPts val="2800"/>
              <a:buFont typeface="Barlow ExtraLight"/>
              <a:buNone/>
              <a:defRPr sz="2800">
                <a:solidFill>
                  <a:schemeClr val="accent3"/>
                </a:solidFill>
                <a:latin typeface="Barlow ExtraLight"/>
                <a:ea typeface="Barlow ExtraLight"/>
                <a:cs typeface="Barlow ExtraLight"/>
                <a:sym typeface="Barlow ExtraLight"/>
              </a:defRPr>
            </a:lvl4pPr>
            <a:lvl5pPr lvl="4" algn="r">
              <a:spcBef>
                <a:spcPts val="0"/>
              </a:spcBef>
              <a:spcAft>
                <a:spcPts val="0"/>
              </a:spcAft>
              <a:buClr>
                <a:schemeClr val="accent3"/>
              </a:buClr>
              <a:buSzPts val="2800"/>
              <a:buFont typeface="Barlow ExtraLight"/>
              <a:buNone/>
              <a:defRPr sz="2800">
                <a:solidFill>
                  <a:schemeClr val="accent3"/>
                </a:solidFill>
                <a:latin typeface="Barlow ExtraLight"/>
                <a:ea typeface="Barlow ExtraLight"/>
                <a:cs typeface="Barlow ExtraLight"/>
                <a:sym typeface="Barlow ExtraLight"/>
              </a:defRPr>
            </a:lvl5pPr>
            <a:lvl6pPr lvl="5" algn="r">
              <a:spcBef>
                <a:spcPts val="0"/>
              </a:spcBef>
              <a:spcAft>
                <a:spcPts val="0"/>
              </a:spcAft>
              <a:buClr>
                <a:schemeClr val="accent3"/>
              </a:buClr>
              <a:buSzPts val="2800"/>
              <a:buFont typeface="Barlow ExtraLight"/>
              <a:buNone/>
              <a:defRPr sz="2800">
                <a:solidFill>
                  <a:schemeClr val="accent3"/>
                </a:solidFill>
                <a:latin typeface="Barlow ExtraLight"/>
                <a:ea typeface="Barlow ExtraLight"/>
                <a:cs typeface="Barlow ExtraLight"/>
                <a:sym typeface="Barlow ExtraLight"/>
              </a:defRPr>
            </a:lvl6pPr>
            <a:lvl7pPr lvl="6" algn="r">
              <a:spcBef>
                <a:spcPts val="0"/>
              </a:spcBef>
              <a:spcAft>
                <a:spcPts val="0"/>
              </a:spcAft>
              <a:buClr>
                <a:schemeClr val="accent3"/>
              </a:buClr>
              <a:buSzPts val="2800"/>
              <a:buFont typeface="Barlow ExtraLight"/>
              <a:buNone/>
              <a:defRPr sz="2800">
                <a:solidFill>
                  <a:schemeClr val="accent3"/>
                </a:solidFill>
                <a:latin typeface="Barlow ExtraLight"/>
                <a:ea typeface="Barlow ExtraLight"/>
                <a:cs typeface="Barlow ExtraLight"/>
                <a:sym typeface="Barlow ExtraLight"/>
              </a:defRPr>
            </a:lvl7pPr>
            <a:lvl8pPr lvl="7" algn="r">
              <a:spcBef>
                <a:spcPts val="0"/>
              </a:spcBef>
              <a:spcAft>
                <a:spcPts val="0"/>
              </a:spcAft>
              <a:buClr>
                <a:schemeClr val="accent3"/>
              </a:buClr>
              <a:buSzPts val="2800"/>
              <a:buFont typeface="Barlow ExtraLight"/>
              <a:buNone/>
              <a:defRPr sz="2800">
                <a:solidFill>
                  <a:schemeClr val="accent3"/>
                </a:solidFill>
                <a:latin typeface="Barlow ExtraLight"/>
                <a:ea typeface="Barlow ExtraLight"/>
                <a:cs typeface="Barlow ExtraLight"/>
                <a:sym typeface="Barlow ExtraLight"/>
              </a:defRPr>
            </a:lvl8pPr>
            <a:lvl9pPr lvl="8" algn="r">
              <a:spcBef>
                <a:spcPts val="0"/>
              </a:spcBef>
              <a:spcAft>
                <a:spcPts val="0"/>
              </a:spcAft>
              <a:buClr>
                <a:schemeClr val="accent3"/>
              </a:buClr>
              <a:buSzPts val="2800"/>
              <a:buFont typeface="Barlow ExtraLight"/>
              <a:buNone/>
              <a:defRPr sz="2800">
                <a:solidFill>
                  <a:schemeClr val="accent3"/>
                </a:solidFill>
                <a:latin typeface="Barlow ExtraLight"/>
                <a:ea typeface="Barlow ExtraLight"/>
                <a:cs typeface="Barlow ExtraLight"/>
                <a:sym typeface="Barlow ExtraLight"/>
              </a:defRPr>
            </a:lvl9pPr>
          </a:lstStyle>
          <a:p/>
        </p:txBody>
      </p:sp>
      <p:sp>
        <p:nvSpPr>
          <p:cNvPr id="288" name="Google Shape;288;p43"/>
          <p:cNvSpPr txBox="1"/>
          <p:nvPr>
            <p:ph idx="9" type="subTitle"/>
          </p:nvPr>
        </p:nvSpPr>
        <p:spPr>
          <a:xfrm>
            <a:off x="5484775" y="1034575"/>
            <a:ext cx="1307100" cy="554100"/>
          </a:xfrm>
          <a:prstGeom prst="rect">
            <a:avLst/>
          </a:prstGeom>
        </p:spPr>
        <p:txBody>
          <a:bodyPr anchorCtr="0" anchor="b" bIns="0" lIns="0" spcFirstLastPara="1" rIns="0" wrap="square" tIns="0">
            <a:noAutofit/>
          </a:bodyPr>
          <a:lstStyle>
            <a:lvl1pPr lvl="0">
              <a:spcBef>
                <a:spcPts val="0"/>
              </a:spcBef>
              <a:spcAft>
                <a:spcPts val="0"/>
              </a:spcAft>
              <a:buClr>
                <a:schemeClr val="accent2"/>
              </a:buClr>
              <a:buSzPts val="3600"/>
              <a:buFont typeface="Barlow ExtraLight"/>
              <a:buNone/>
              <a:defRPr sz="3600">
                <a:solidFill>
                  <a:schemeClr val="accent2"/>
                </a:solidFill>
                <a:latin typeface="Barlow ExtraLight"/>
                <a:ea typeface="Barlow ExtraLight"/>
                <a:cs typeface="Barlow ExtraLight"/>
                <a:sym typeface="Barlow ExtraLight"/>
              </a:defRPr>
            </a:lvl1pPr>
            <a:lvl2pPr lvl="1" algn="r">
              <a:spcBef>
                <a:spcPts val="0"/>
              </a:spcBef>
              <a:spcAft>
                <a:spcPts val="0"/>
              </a:spcAft>
              <a:buClr>
                <a:schemeClr val="accent3"/>
              </a:buClr>
              <a:buSzPts val="2800"/>
              <a:buFont typeface="Barlow ExtraLight"/>
              <a:buNone/>
              <a:defRPr sz="2800">
                <a:solidFill>
                  <a:schemeClr val="accent3"/>
                </a:solidFill>
                <a:latin typeface="Barlow ExtraLight"/>
                <a:ea typeface="Barlow ExtraLight"/>
                <a:cs typeface="Barlow ExtraLight"/>
                <a:sym typeface="Barlow ExtraLight"/>
              </a:defRPr>
            </a:lvl2pPr>
            <a:lvl3pPr lvl="2" algn="r">
              <a:spcBef>
                <a:spcPts val="0"/>
              </a:spcBef>
              <a:spcAft>
                <a:spcPts val="0"/>
              </a:spcAft>
              <a:buClr>
                <a:schemeClr val="accent3"/>
              </a:buClr>
              <a:buSzPts val="2800"/>
              <a:buFont typeface="Barlow ExtraLight"/>
              <a:buNone/>
              <a:defRPr sz="2800">
                <a:solidFill>
                  <a:schemeClr val="accent3"/>
                </a:solidFill>
                <a:latin typeface="Barlow ExtraLight"/>
                <a:ea typeface="Barlow ExtraLight"/>
                <a:cs typeface="Barlow ExtraLight"/>
                <a:sym typeface="Barlow ExtraLight"/>
              </a:defRPr>
            </a:lvl3pPr>
            <a:lvl4pPr lvl="3" algn="r">
              <a:spcBef>
                <a:spcPts val="0"/>
              </a:spcBef>
              <a:spcAft>
                <a:spcPts val="0"/>
              </a:spcAft>
              <a:buClr>
                <a:schemeClr val="accent3"/>
              </a:buClr>
              <a:buSzPts val="2800"/>
              <a:buFont typeface="Barlow ExtraLight"/>
              <a:buNone/>
              <a:defRPr sz="2800">
                <a:solidFill>
                  <a:schemeClr val="accent3"/>
                </a:solidFill>
                <a:latin typeface="Barlow ExtraLight"/>
                <a:ea typeface="Barlow ExtraLight"/>
                <a:cs typeface="Barlow ExtraLight"/>
                <a:sym typeface="Barlow ExtraLight"/>
              </a:defRPr>
            </a:lvl4pPr>
            <a:lvl5pPr lvl="4" algn="r">
              <a:spcBef>
                <a:spcPts val="0"/>
              </a:spcBef>
              <a:spcAft>
                <a:spcPts val="0"/>
              </a:spcAft>
              <a:buClr>
                <a:schemeClr val="accent3"/>
              </a:buClr>
              <a:buSzPts val="2800"/>
              <a:buFont typeface="Barlow ExtraLight"/>
              <a:buNone/>
              <a:defRPr sz="2800">
                <a:solidFill>
                  <a:schemeClr val="accent3"/>
                </a:solidFill>
                <a:latin typeface="Barlow ExtraLight"/>
                <a:ea typeface="Barlow ExtraLight"/>
                <a:cs typeface="Barlow ExtraLight"/>
                <a:sym typeface="Barlow ExtraLight"/>
              </a:defRPr>
            </a:lvl5pPr>
            <a:lvl6pPr lvl="5" algn="r">
              <a:spcBef>
                <a:spcPts val="0"/>
              </a:spcBef>
              <a:spcAft>
                <a:spcPts val="0"/>
              </a:spcAft>
              <a:buClr>
                <a:schemeClr val="accent3"/>
              </a:buClr>
              <a:buSzPts val="2800"/>
              <a:buFont typeface="Barlow ExtraLight"/>
              <a:buNone/>
              <a:defRPr sz="2800">
                <a:solidFill>
                  <a:schemeClr val="accent3"/>
                </a:solidFill>
                <a:latin typeface="Barlow ExtraLight"/>
                <a:ea typeface="Barlow ExtraLight"/>
                <a:cs typeface="Barlow ExtraLight"/>
                <a:sym typeface="Barlow ExtraLight"/>
              </a:defRPr>
            </a:lvl6pPr>
            <a:lvl7pPr lvl="6" algn="r">
              <a:spcBef>
                <a:spcPts val="0"/>
              </a:spcBef>
              <a:spcAft>
                <a:spcPts val="0"/>
              </a:spcAft>
              <a:buClr>
                <a:schemeClr val="accent3"/>
              </a:buClr>
              <a:buSzPts val="2800"/>
              <a:buFont typeface="Barlow ExtraLight"/>
              <a:buNone/>
              <a:defRPr sz="2800">
                <a:solidFill>
                  <a:schemeClr val="accent3"/>
                </a:solidFill>
                <a:latin typeface="Barlow ExtraLight"/>
                <a:ea typeface="Barlow ExtraLight"/>
                <a:cs typeface="Barlow ExtraLight"/>
                <a:sym typeface="Barlow ExtraLight"/>
              </a:defRPr>
            </a:lvl7pPr>
            <a:lvl8pPr lvl="7" algn="r">
              <a:spcBef>
                <a:spcPts val="0"/>
              </a:spcBef>
              <a:spcAft>
                <a:spcPts val="0"/>
              </a:spcAft>
              <a:buClr>
                <a:schemeClr val="accent3"/>
              </a:buClr>
              <a:buSzPts val="2800"/>
              <a:buFont typeface="Barlow ExtraLight"/>
              <a:buNone/>
              <a:defRPr sz="2800">
                <a:solidFill>
                  <a:schemeClr val="accent3"/>
                </a:solidFill>
                <a:latin typeface="Barlow ExtraLight"/>
                <a:ea typeface="Barlow ExtraLight"/>
                <a:cs typeface="Barlow ExtraLight"/>
                <a:sym typeface="Barlow ExtraLight"/>
              </a:defRPr>
            </a:lvl8pPr>
            <a:lvl9pPr lvl="8" algn="r">
              <a:spcBef>
                <a:spcPts val="0"/>
              </a:spcBef>
              <a:spcAft>
                <a:spcPts val="0"/>
              </a:spcAft>
              <a:buClr>
                <a:schemeClr val="accent3"/>
              </a:buClr>
              <a:buSzPts val="2800"/>
              <a:buFont typeface="Barlow ExtraLight"/>
              <a:buNone/>
              <a:defRPr sz="2800">
                <a:solidFill>
                  <a:schemeClr val="accent3"/>
                </a:solidFill>
                <a:latin typeface="Barlow ExtraLight"/>
                <a:ea typeface="Barlow ExtraLight"/>
                <a:cs typeface="Barlow ExtraLight"/>
                <a:sym typeface="Barlow ExtraLight"/>
              </a:defRPr>
            </a:lvl9pPr>
          </a:lstStyle>
          <a:p/>
        </p:txBody>
      </p:sp>
      <p:sp>
        <p:nvSpPr>
          <p:cNvPr id="289" name="Google Shape;289;p43"/>
          <p:cNvSpPr txBox="1"/>
          <p:nvPr>
            <p:ph idx="13" type="subTitle"/>
          </p:nvPr>
        </p:nvSpPr>
        <p:spPr>
          <a:xfrm>
            <a:off x="7050750" y="1032775"/>
            <a:ext cx="1307100" cy="554100"/>
          </a:xfrm>
          <a:prstGeom prst="rect">
            <a:avLst/>
          </a:prstGeom>
        </p:spPr>
        <p:txBody>
          <a:bodyPr anchorCtr="0" anchor="b" bIns="0" lIns="0" spcFirstLastPara="1" rIns="0" wrap="square" tIns="0">
            <a:noAutofit/>
          </a:bodyPr>
          <a:lstStyle>
            <a:lvl1pPr lvl="0">
              <a:spcBef>
                <a:spcPts val="0"/>
              </a:spcBef>
              <a:spcAft>
                <a:spcPts val="0"/>
              </a:spcAft>
              <a:buClr>
                <a:schemeClr val="accent2"/>
              </a:buClr>
              <a:buSzPts val="3600"/>
              <a:buFont typeface="Barlow ExtraLight"/>
              <a:buNone/>
              <a:defRPr sz="3600">
                <a:solidFill>
                  <a:schemeClr val="accent2"/>
                </a:solidFill>
                <a:latin typeface="Barlow ExtraLight"/>
                <a:ea typeface="Barlow ExtraLight"/>
                <a:cs typeface="Barlow ExtraLight"/>
                <a:sym typeface="Barlow ExtraLight"/>
              </a:defRPr>
            </a:lvl1pPr>
            <a:lvl2pPr lvl="1" algn="r">
              <a:spcBef>
                <a:spcPts val="0"/>
              </a:spcBef>
              <a:spcAft>
                <a:spcPts val="0"/>
              </a:spcAft>
              <a:buClr>
                <a:schemeClr val="accent3"/>
              </a:buClr>
              <a:buSzPts val="2800"/>
              <a:buFont typeface="Barlow ExtraLight"/>
              <a:buNone/>
              <a:defRPr sz="2800">
                <a:solidFill>
                  <a:schemeClr val="accent3"/>
                </a:solidFill>
                <a:latin typeface="Barlow ExtraLight"/>
                <a:ea typeface="Barlow ExtraLight"/>
                <a:cs typeface="Barlow ExtraLight"/>
                <a:sym typeface="Barlow ExtraLight"/>
              </a:defRPr>
            </a:lvl2pPr>
            <a:lvl3pPr lvl="2" algn="r">
              <a:spcBef>
                <a:spcPts val="0"/>
              </a:spcBef>
              <a:spcAft>
                <a:spcPts val="0"/>
              </a:spcAft>
              <a:buClr>
                <a:schemeClr val="accent3"/>
              </a:buClr>
              <a:buSzPts val="2800"/>
              <a:buFont typeface="Barlow ExtraLight"/>
              <a:buNone/>
              <a:defRPr sz="2800">
                <a:solidFill>
                  <a:schemeClr val="accent3"/>
                </a:solidFill>
                <a:latin typeface="Barlow ExtraLight"/>
                <a:ea typeface="Barlow ExtraLight"/>
                <a:cs typeface="Barlow ExtraLight"/>
                <a:sym typeface="Barlow ExtraLight"/>
              </a:defRPr>
            </a:lvl3pPr>
            <a:lvl4pPr lvl="3" algn="r">
              <a:spcBef>
                <a:spcPts val="0"/>
              </a:spcBef>
              <a:spcAft>
                <a:spcPts val="0"/>
              </a:spcAft>
              <a:buClr>
                <a:schemeClr val="accent3"/>
              </a:buClr>
              <a:buSzPts val="2800"/>
              <a:buFont typeface="Barlow ExtraLight"/>
              <a:buNone/>
              <a:defRPr sz="2800">
                <a:solidFill>
                  <a:schemeClr val="accent3"/>
                </a:solidFill>
                <a:latin typeface="Barlow ExtraLight"/>
                <a:ea typeface="Barlow ExtraLight"/>
                <a:cs typeface="Barlow ExtraLight"/>
                <a:sym typeface="Barlow ExtraLight"/>
              </a:defRPr>
            </a:lvl4pPr>
            <a:lvl5pPr lvl="4" algn="r">
              <a:spcBef>
                <a:spcPts val="0"/>
              </a:spcBef>
              <a:spcAft>
                <a:spcPts val="0"/>
              </a:spcAft>
              <a:buClr>
                <a:schemeClr val="accent3"/>
              </a:buClr>
              <a:buSzPts val="2800"/>
              <a:buFont typeface="Barlow ExtraLight"/>
              <a:buNone/>
              <a:defRPr sz="2800">
                <a:solidFill>
                  <a:schemeClr val="accent3"/>
                </a:solidFill>
                <a:latin typeface="Barlow ExtraLight"/>
                <a:ea typeface="Barlow ExtraLight"/>
                <a:cs typeface="Barlow ExtraLight"/>
                <a:sym typeface="Barlow ExtraLight"/>
              </a:defRPr>
            </a:lvl5pPr>
            <a:lvl6pPr lvl="5" algn="r">
              <a:spcBef>
                <a:spcPts val="0"/>
              </a:spcBef>
              <a:spcAft>
                <a:spcPts val="0"/>
              </a:spcAft>
              <a:buClr>
                <a:schemeClr val="accent3"/>
              </a:buClr>
              <a:buSzPts val="2800"/>
              <a:buFont typeface="Barlow ExtraLight"/>
              <a:buNone/>
              <a:defRPr sz="2800">
                <a:solidFill>
                  <a:schemeClr val="accent3"/>
                </a:solidFill>
                <a:latin typeface="Barlow ExtraLight"/>
                <a:ea typeface="Barlow ExtraLight"/>
                <a:cs typeface="Barlow ExtraLight"/>
                <a:sym typeface="Barlow ExtraLight"/>
              </a:defRPr>
            </a:lvl6pPr>
            <a:lvl7pPr lvl="6" algn="r">
              <a:spcBef>
                <a:spcPts val="0"/>
              </a:spcBef>
              <a:spcAft>
                <a:spcPts val="0"/>
              </a:spcAft>
              <a:buClr>
                <a:schemeClr val="accent3"/>
              </a:buClr>
              <a:buSzPts val="2800"/>
              <a:buFont typeface="Barlow ExtraLight"/>
              <a:buNone/>
              <a:defRPr sz="2800">
                <a:solidFill>
                  <a:schemeClr val="accent3"/>
                </a:solidFill>
                <a:latin typeface="Barlow ExtraLight"/>
                <a:ea typeface="Barlow ExtraLight"/>
                <a:cs typeface="Barlow ExtraLight"/>
                <a:sym typeface="Barlow ExtraLight"/>
              </a:defRPr>
            </a:lvl7pPr>
            <a:lvl8pPr lvl="7" algn="r">
              <a:spcBef>
                <a:spcPts val="0"/>
              </a:spcBef>
              <a:spcAft>
                <a:spcPts val="0"/>
              </a:spcAft>
              <a:buClr>
                <a:schemeClr val="accent3"/>
              </a:buClr>
              <a:buSzPts val="2800"/>
              <a:buFont typeface="Barlow ExtraLight"/>
              <a:buNone/>
              <a:defRPr sz="2800">
                <a:solidFill>
                  <a:schemeClr val="accent3"/>
                </a:solidFill>
                <a:latin typeface="Barlow ExtraLight"/>
                <a:ea typeface="Barlow ExtraLight"/>
                <a:cs typeface="Barlow ExtraLight"/>
                <a:sym typeface="Barlow ExtraLight"/>
              </a:defRPr>
            </a:lvl8pPr>
            <a:lvl9pPr lvl="8" algn="r">
              <a:spcBef>
                <a:spcPts val="0"/>
              </a:spcBef>
              <a:spcAft>
                <a:spcPts val="0"/>
              </a:spcAft>
              <a:buClr>
                <a:schemeClr val="accent3"/>
              </a:buClr>
              <a:buSzPts val="2800"/>
              <a:buFont typeface="Barlow ExtraLight"/>
              <a:buNone/>
              <a:defRPr sz="2800">
                <a:solidFill>
                  <a:schemeClr val="accent3"/>
                </a:solidFill>
                <a:latin typeface="Barlow ExtraLight"/>
                <a:ea typeface="Barlow ExtraLight"/>
                <a:cs typeface="Barlow ExtraLight"/>
                <a:sym typeface="Barlow ExtraLight"/>
              </a:defRPr>
            </a:lvl9pPr>
          </a:lstStyle>
          <a:p/>
        </p:txBody>
      </p:sp>
      <p:sp>
        <p:nvSpPr>
          <p:cNvPr id="290" name="Google Shape;290;p43"/>
          <p:cNvSpPr txBox="1"/>
          <p:nvPr>
            <p:ph idx="14" type="body"/>
          </p:nvPr>
        </p:nvSpPr>
        <p:spPr>
          <a:xfrm>
            <a:off x="507400" y="1828050"/>
            <a:ext cx="2136300" cy="2973300"/>
          </a:xfrm>
          <a:prstGeom prst="rect">
            <a:avLst/>
          </a:prstGeom>
        </p:spPr>
        <p:txBody>
          <a:bodyPr anchorCtr="0" anchor="t" bIns="91425" lIns="91425" spcFirstLastPara="1" rIns="91425" wrap="square" tIns="91425">
            <a:noAutofit/>
          </a:bodyPr>
          <a:lstStyle>
            <a:lvl1pPr indent="-406400" lvl="0" marL="457200">
              <a:spcBef>
                <a:spcPts val="0"/>
              </a:spcBef>
              <a:spcAft>
                <a:spcPts val="0"/>
              </a:spcAft>
              <a:buClr>
                <a:schemeClr val="accent2"/>
              </a:buClr>
              <a:buSzPts val="2800"/>
              <a:buChar char="●"/>
              <a:defRPr sz="2800">
                <a:solidFill>
                  <a:schemeClr val="accent2"/>
                </a:solidFill>
              </a:defRPr>
            </a:lvl1pPr>
            <a:lvl2pPr indent="-406400" lvl="1" marL="914400">
              <a:spcBef>
                <a:spcPts val="0"/>
              </a:spcBef>
              <a:spcAft>
                <a:spcPts val="0"/>
              </a:spcAft>
              <a:buClr>
                <a:schemeClr val="accent2"/>
              </a:buClr>
              <a:buSzPts val="2800"/>
              <a:buChar char="○"/>
              <a:defRPr sz="2800">
                <a:solidFill>
                  <a:schemeClr val="accent2"/>
                </a:solidFill>
              </a:defRPr>
            </a:lvl2pPr>
            <a:lvl3pPr indent="-406400" lvl="2" marL="1371600">
              <a:spcBef>
                <a:spcPts val="0"/>
              </a:spcBef>
              <a:spcAft>
                <a:spcPts val="0"/>
              </a:spcAft>
              <a:buClr>
                <a:schemeClr val="accent2"/>
              </a:buClr>
              <a:buSzPts val="2800"/>
              <a:buChar char="■"/>
              <a:defRPr sz="2800">
                <a:solidFill>
                  <a:schemeClr val="accent2"/>
                </a:solidFill>
              </a:defRPr>
            </a:lvl3pPr>
            <a:lvl4pPr indent="-406400" lvl="3" marL="1828800">
              <a:spcBef>
                <a:spcPts val="0"/>
              </a:spcBef>
              <a:spcAft>
                <a:spcPts val="0"/>
              </a:spcAft>
              <a:buClr>
                <a:schemeClr val="accent2"/>
              </a:buClr>
              <a:buSzPts val="2800"/>
              <a:buChar char="●"/>
              <a:defRPr sz="2800">
                <a:solidFill>
                  <a:schemeClr val="accent2"/>
                </a:solidFill>
              </a:defRPr>
            </a:lvl4pPr>
            <a:lvl5pPr indent="-406400" lvl="4" marL="2286000">
              <a:spcBef>
                <a:spcPts val="0"/>
              </a:spcBef>
              <a:spcAft>
                <a:spcPts val="0"/>
              </a:spcAft>
              <a:buClr>
                <a:schemeClr val="accent2"/>
              </a:buClr>
              <a:buSzPts val="2800"/>
              <a:buChar char="○"/>
              <a:defRPr sz="2800">
                <a:solidFill>
                  <a:schemeClr val="accent2"/>
                </a:solidFill>
              </a:defRPr>
            </a:lvl5pPr>
            <a:lvl6pPr indent="-406400" lvl="5" marL="2743200">
              <a:spcBef>
                <a:spcPts val="0"/>
              </a:spcBef>
              <a:spcAft>
                <a:spcPts val="0"/>
              </a:spcAft>
              <a:buClr>
                <a:schemeClr val="accent2"/>
              </a:buClr>
              <a:buSzPts val="2800"/>
              <a:buChar char="■"/>
              <a:defRPr sz="2800">
                <a:solidFill>
                  <a:schemeClr val="accent2"/>
                </a:solidFill>
              </a:defRPr>
            </a:lvl6pPr>
            <a:lvl7pPr indent="-406400" lvl="6" marL="3200400">
              <a:spcBef>
                <a:spcPts val="0"/>
              </a:spcBef>
              <a:spcAft>
                <a:spcPts val="0"/>
              </a:spcAft>
              <a:buClr>
                <a:schemeClr val="accent2"/>
              </a:buClr>
              <a:buSzPts val="2800"/>
              <a:buChar char="●"/>
              <a:defRPr sz="2800">
                <a:solidFill>
                  <a:schemeClr val="accent2"/>
                </a:solidFill>
              </a:defRPr>
            </a:lvl7pPr>
            <a:lvl8pPr indent="-406400" lvl="7" marL="3657600">
              <a:spcBef>
                <a:spcPts val="0"/>
              </a:spcBef>
              <a:spcAft>
                <a:spcPts val="0"/>
              </a:spcAft>
              <a:buClr>
                <a:schemeClr val="accent2"/>
              </a:buClr>
              <a:buSzPts val="2800"/>
              <a:buChar char="○"/>
              <a:defRPr sz="2800">
                <a:solidFill>
                  <a:schemeClr val="accent2"/>
                </a:solidFill>
              </a:defRPr>
            </a:lvl8pPr>
            <a:lvl9pPr indent="-406400" lvl="8" marL="4114800">
              <a:spcBef>
                <a:spcPts val="0"/>
              </a:spcBef>
              <a:spcAft>
                <a:spcPts val="0"/>
              </a:spcAft>
              <a:buClr>
                <a:schemeClr val="accent2"/>
              </a:buClr>
              <a:buSzPts val="2800"/>
              <a:buChar char="■"/>
              <a:defRPr sz="2800">
                <a:solidFill>
                  <a:schemeClr val="accent2"/>
                </a:solidFill>
              </a:defRPr>
            </a:lvl9pPr>
          </a:lstStyle>
          <a:p/>
        </p:txBody>
      </p:sp>
      <p:sp>
        <p:nvSpPr>
          <p:cNvPr id="291" name="Google Shape;291;p43"/>
          <p:cNvSpPr txBox="1"/>
          <p:nvPr>
            <p:ph idx="15" type="body"/>
          </p:nvPr>
        </p:nvSpPr>
        <p:spPr>
          <a:xfrm>
            <a:off x="5481425" y="3680775"/>
            <a:ext cx="1294800" cy="100200"/>
          </a:xfrm>
          <a:prstGeom prst="rect">
            <a:avLst/>
          </a:prstGeom>
        </p:spPr>
        <p:txBody>
          <a:bodyPr anchorCtr="0" anchor="t" bIns="0" lIns="0" spcFirstLastPara="1" rIns="0" wrap="square" tIns="0">
            <a:noAutofit/>
          </a:bodyPr>
          <a:lstStyle>
            <a:lvl1pPr indent="-273050" lvl="0" marL="457200">
              <a:spcBef>
                <a:spcPts val="0"/>
              </a:spcBef>
              <a:spcAft>
                <a:spcPts val="0"/>
              </a:spcAft>
              <a:buClr>
                <a:schemeClr val="accent2"/>
              </a:buClr>
              <a:buSzPts val="700"/>
              <a:buFont typeface="Barlow Medium"/>
              <a:buChar char="●"/>
              <a:defRPr sz="700">
                <a:solidFill>
                  <a:schemeClr val="accent2"/>
                </a:solidFill>
                <a:latin typeface="Barlow Medium"/>
                <a:ea typeface="Barlow Medium"/>
                <a:cs typeface="Barlow Medium"/>
                <a:sym typeface="Barlow Medium"/>
              </a:defRPr>
            </a:lvl1pPr>
            <a:lvl2pPr indent="-273050" lvl="1" marL="914400">
              <a:spcBef>
                <a:spcPts val="0"/>
              </a:spcBef>
              <a:spcAft>
                <a:spcPts val="0"/>
              </a:spcAft>
              <a:buClr>
                <a:schemeClr val="accent2"/>
              </a:buClr>
              <a:buSzPts val="700"/>
              <a:buFont typeface="Barlow Medium"/>
              <a:buChar char="○"/>
              <a:defRPr sz="700">
                <a:solidFill>
                  <a:schemeClr val="accent2"/>
                </a:solidFill>
                <a:latin typeface="Barlow Medium"/>
                <a:ea typeface="Barlow Medium"/>
                <a:cs typeface="Barlow Medium"/>
                <a:sym typeface="Barlow Medium"/>
              </a:defRPr>
            </a:lvl2pPr>
            <a:lvl3pPr indent="-273050" lvl="2" marL="1371600">
              <a:spcBef>
                <a:spcPts val="0"/>
              </a:spcBef>
              <a:spcAft>
                <a:spcPts val="0"/>
              </a:spcAft>
              <a:buClr>
                <a:schemeClr val="accent2"/>
              </a:buClr>
              <a:buSzPts val="700"/>
              <a:buFont typeface="Barlow Medium"/>
              <a:buChar char="■"/>
              <a:defRPr sz="700">
                <a:solidFill>
                  <a:schemeClr val="accent2"/>
                </a:solidFill>
                <a:latin typeface="Barlow Medium"/>
                <a:ea typeface="Barlow Medium"/>
                <a:cs typeface="Barlow Medium"/>
                <a:sym typeface="Barlow Medium"/>
              </a:defRPr>
            </a:lvl3pPr>
            <a:lvl4pPr indent="-273050" lvl="3" marL="1828800">
              <a:spcBef>
                <a:spcPts val="0"/>
              </a:spcBef>
              <a:spcAft>
                <a:spcPts val="0"/>
              </a:spcAft>
              <a:buClr>
                <a:schemeClr val="accent2"/>
              </a:buClr>
              <a:buSzPts val="700"/>
              <a:buFont typeface="Barlow Medium"/>
              <a:buChar char="●"/>
              <a:defRPr sz="700">
                <a:solidFill>
                  <a:schemeClr val="accent2"/>
                </a:solidFill>
                <a:latin typeface="Barlow Medium"/>
                <a:ea typeface="Barlow Medium"/>
                <a:cs typeface="Barlow Medium"/>
                <a:sym typeface="Barlow Medium"/>
              </a:defRPr>
            </a:lvl4pPr>
            <a:lvl5pPr indent="-273050" lvl="4" marL="2286000">
              <a:spcBef>
                <a:spcPts val="0"/>
              </a:spcBef>
              <a:spcAft>
                <a:spcPts val="0"/>
              </a:spcAft>
              <a:buClr>
                <a:schemeClr val="accent2"/>
              </a:buClr>
              <a:buSzPts val="700"/>
              <a:buFont typeface="Barlow Medium"/>
              <a:buChar char="○"/>
              <a:defRPr sz="700">
                <a:solidFill>
                  <a:schemeClr val="accent2"/>
                </a:solidFill>
                <a:latin typeface="Barlow Medium"/>
                <a:ea typeface="Barlow Medium"/>
                <a:cs typeface="Barlow Medium"/>
                <a:sym typeface="Barlow Medium"/>
              </a:defRPr>
            </a:lvl5pPr>
            <a:lvl6pPr indent="-273050" lvl="5" marL="2743200">
              <a:spcBef>
                <a:spcPts val="0"/>
              </a:spcBef>
              <a:spcAft>
                <a:spcPts val="0"/>
              </a:spcAft>
              <a:buClr>
                <a:schemeClr val="accent2"/>
              </a:buClr>
              <a:buSzPts val="700"/>
              <a:buFont typeface="Barlow Medium"/>
              <a:buChar char="■"/>
              <a:defRPr sz="700">
                <a:solidFill>
                  <a:schemeClr val="accent2"/>
                </a:solidFill>
                <a:latin typeface="Barlow Medium"/>
                <a:ea typeface="Barlow Medium"/>
                <a:cs typeface="Barlow Medium"/>
                <a:sym typeface="Barlow Medium"/>
              </a:defRPr>
            </a:lvl6pPr>
            <a:lvl7pPr indent="-273050" lvl="6" marL="3200400">
              <a:spcBef>
                <a:spcPts val="0"/>
              </a:spcBef>
              <a:spcAft>
                <a:spcPts val="0"/>
              </a:spcAft>
              <a:buClr>
                <a:schemeClr val="accent2"/>
              </a:buClr>
              <a:buSzPts val="700"/>
              <a:buFont typeface="Barlow Medium"/>
              <a:buChar char="●"/>
              <a:defRPr sz="700">
                <a:solidFill>
                  <a:schemeClr val="accent2"/>
                </a:solidFill>
                <a:latin typeface="Barlow Medium"/>
                <a:ea typeface="Barlow Medium"/>
                <a:cs typeface="Barlow Medium"/>
                <a:sym typeface="Barlow Medium"/>
              </a:defRPr>
            </a:lvl7pPr>
            <a:lvl8pPr indent="-273050" lvl="7" marL="3657600">
              <a:spcBef>
                <a:spcPts val="0"/>
              </a:spcBef>
              <a:spcAft>
                <a:spcPts val="0"/>
              </a:spcAft>
              <a:buClr>
                <a:schemeClr val="accent2"/>
              </a:buClr>
              <a:buSzPts val="700"/>
              <a:buFont typeface="Barlow Medium"/>
              <a:buChar char="○"/>
              <a:defRPr sz="700">
                <a:solidFill>
                  <a:schemeClr val="accent2"/>
                </a:solidFill>
                <a:latin typeface="Barlow Medium"/>
                <a:ea typeface="Barlow Medium"/>
                <a:cs typeface="Barlow Medium"/>
                <a:sym typeface="Barlow Medium"/>
              </a:defRPr>
            </a:lvl8pPr>
            <a:lvl9pPr indent="-273050" lvl="8" marL="4114800">
              <a:spcBef>
                <a:spcPts val="0"/>
              </a:spcBef>
              <a:spcAft>
                <a:spcPts val="0"/>
              </a:spcAft>
              <a:buClr>
                <a:schemeClr val="accent2"/>
              </a:buClr>
              <a:buSzPts val="700"/>
              <a:buFont typeface="Barlow Medium"/>
              <a:buChar char="■"/>
              <a:defRPr sz="700">
                <a:solidFill>
                  <a:schemeClr val="accent2"/>
                </a:solidFill>
                <a:latin typeface="Barlow Medium"/>
                <a:ea typeface="Barlow Medium"/>
                <a:cs typeface="Barlow Medium"/>
                <a:sym typeface="Barlow Medium"/>
              </a:defRPr>
            </a:lvl9pPr>
          </a:lstStyle>
          <a:p/>
        </p:txBody>
      </p:sp>
      <p:sp>
        <p:nvSpPr>
          <p:cNvPr id="292" name="Google Shape;292;p43"/>
          <p:cNvSpPr txBox="1"/>
          <p:nvPr>
            <p:ph idx="16" type="body"/>
          </p:nvPr>
        </p:nvSpPr>
        <p:spPr>
          <a:xfrm>
            <a:off x="5481425" y="3780825"/>
            <a:ext cx="1294800" cy="223200"/>
          </a:xfrm>
          <a:prstGeom prst="rect">
            <a:avLst/>
          </a:prstGeom>
        </p:spPr>
        <p:txBody>
          <a:bodyPr anchorCtr="0" anchor="t" bIns="0" lIns="0" spcFirstLastPara="1" rIns="0" wrap="square" tIns="0">
            <a:noAutofit/>
          </a:bodyPr>
          <a:lstStyle>
            <a:lvl1pPr indent="-273050" lvl="0" marL="4572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1pPr>
            <a:lvl2pPr indent="-273050" lvl="1" marL="9144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2pPr>
            <a:lvl3pPr indent="-273050" lvl="2" marL="13716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3pPr>
            <a:lvl4pPr indent="-273050" lvl="3" marL="18288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4pPr>
            <a:lvl5pPr indent="-273050" lvl="4" marL="22860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5pPr>
            <a:lvl6pPr indent="-273050" lvl="5" marL="27432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6pPr>
            <a:lvl7pPr indent="-273050" lvl="6" marL="32004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7pPr>
            <a:lvl8pPr indent="-273050" lvl="7" marL="36576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8pPr>
            <a:lvl9pPr indent="-273050" lvl="8" marL="41148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9pPr>
          </a:lstStyle>
          <a:p/>
        </p:txBody>
      </p:sp>
      <p:sp>
        <p:nvSpPr>
          <p:cNvPr id="293" name="Google Shape;293;p43"/>
          <p:cNvSpPr txBox="1"/>
          <p:nvPr>
            <p:ph idx="12" type="sldNum"/>
          </p:nvPr>
        </p:nvSpPr>
        <p:spPr>
          <a:xfrm>
            <a:off x="8490529" y="250829"/>
            <a:ext cx="348900" cy="178200"/>
          </a:xfrm>
          <a:prstGeom prst="rect">
            <a:avLst/>
          </a:prstGeom>
        </p:spPr>
        <p:txBody>
          <a:bodyPr anchorCtr="0" anchor="t" bIns="91425" lIns="91425" spcFirstLastPara="1" rIns="91425" wrap="square" tIns="91425">
            <a:noAutofit/>
          </a:bodyPr>
          <a:lstStyle>
            <a:lvl1pPr lvl="0" rtl="0">
              <a:buNone/>
              <a:defRPr sz="1100">
                <a:solidFill>
                  <a:schemeClr val="accent2"/>
                </a:solidFill>
              </a:defRPr>
            </a:lvl1pPr>
            <a:lvl2pPr lvl="1" rtl="0">
              <a:buNone/>
              <a:defRPr sz="1100">
                <a:solidFill>
                  <a:schemeClr val="accent2"/>
                </a:solidFill>
              </a:defRPr>
            </a:lvl2pPr>
            <a:lvl3pPr lvl="2" rtl="0">
              <a:buNone/>
              <a:defRPr sz="1100">
                <a:solidFill>
                  <a:schemeClr val="accent2"/>
                </a:solidFill>
              </a:defRPr>
            </a:lvl3pPr>
            <a:lvl4pPr lvl="3" rtl="0">
              <a:buNone/>
              <a:defRPr sz="1100">
                <a:solidFill>
                  <a:schemeClr val="accent2"/>
                </a:solidFill>
              </a:defRPr>
            </a:lvl4pPr>
            <a:lvl5pPr lvl="4" rtl="0">
              <a:buNone/>
              <a:defRPr sz="1100">
                <a:solidFill>
                  <a:schemeClr val="accent2"/>
                </a:solidFill>
              </a:defRPr>
            </a:lvl5pPr>
            <a:lvl6pPr lvl="5" rtl="0">
              <a:buNone/>
              <a:defRPr sz="1100">
                <a:solidFill>
                  <a:schemeClr val="accent2"/>
                </a:solidFill>
              </a:defRPr>
            </a:lvl6pPr>
            <a:lvl7pPr lvl="6" rtl="0">
              <a:buNone/>
              <a:defRPr sz="1100">
                <a:solidFill>
                  <a:schemeClr val="accent2"/>
                </a:solidFill>
              </a:defRPr>
            </a:lvl7pPr>
            <a:lvl8pPr lvl="7" rtl="0">
              <a:buNone/>
              <a:defRPr sz="1100">
                <a:solidFill>
                  <a:schemeClr val="accent2"/>
                </a:solidFill>
              </a:defRPr>
            </a:lvl8pPr>
            <a:lvl9pPr lvl="8" rtl="0">
              <a:buNone/>
              <a:defRPr sz="1100">
                <a:solidFill>
                  <a:schemeClr val="accent2"/>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extLst>
    <p:ext uri="{DCECCB84-F9BA-43D5-87BE-67443E8EF086}">
      <p15:sldGuideLst>
        <p15:guide id="1" pos="432">
          <p15:clr>
            <a:srgbClr val="E46962"/>
          </p15:clr>
        </p15:guide>
        <p15:guide id="2" orient="horz" pos="2088">
          <p15:clr>
            <a:srgbClr val="E46962"/>
          </p15:clr>
        </p15:guide>
      </p15:sldGuideLst>
    </p:ext>
  </p:extLst>
</p:sldLayout>
</file>

<file path=ppt/slideLayouts/slideLayout4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Action Plan + 5 Images">
  <p:cSld name="CUSTOM_6">
    <p:bg>
      <p:bgPr>
        <a:solidFill>
          <a:schemeClr val="accent6"/>
        </a:solidFill>
      </p:bgPr>
    </p:bg>
    <p:spTree>
      <p:nvGrpSpPr>
        <p:cNvPr id="294" name="Shape 294"/>
        <p:cNvGrpSpPr/>
        <p:nvPr/>
      </p:nvGrpSpPr>
      <p:grpSpPr>
        <a:xfrm>
          <a:off x="0" y="0"/>
          <a:ext cx="0" cy="0"/>
          <a:chOff x="0" y="0"/>
          <a:chExt cx="0" cy="0"/>
        </a:xfrm>
      </p:grpSpPr>
      <p:sp>
        <p:nvSpPr>
          <p:cNvPr id="295" name="Google Shape;295;p44"/>
          <p:cNvSpPr txBox="1"/>
          <p:nvPr>
            <p:ph idx="1" type="body"/>
          </p:nvPr>
        </p:nvSpPr>
        <p:spPr>
          <a:xfrm>
            <a:off x="791150" y="2615450"/>
            <a:ext cx="1294800" cy="100200"/>
          </a:xfrm>
          <a:prstGeom prst="rect">
            <a:avLst/>
          </a:prstGeom>
        </p:spPr>
        <p:txBody>
          <a:bodyPr anchorCtr="0" anchor="t" bIns="0" lIns="0" spcFirstLastPara="1" rIns="0" wrap="square" tIns="0">
            <a:noAutofit/>
          </a:bodyPr>
          <a:lstStyle>
            <a:lvl1pPr indent="-273050" lvl="0" marL="457200">
              <a:spcBef>
                <a:spcPts val="0"/>
              </a:spcBef>
              <a:spcAft>
                <a:spcPts val="0"/>
              </a:spcAft>
              <a:buClr>
                <a:schemeClr val="accent2"/>
              </a:buClr>
              <a:buSzPts val="700"/>
              <a:buFont typeface="Barlow Medium"/>
              <a:buChar char="●"/>
              <a:defRPr sz="700">
                <a:solidFill>
                  <a:schemeClr val="accent2"/>
                </a:solidFill>
                <a:latin typeface="Barlow Medium"/>
                <a:ea typeface="Barlow Medium"/>
                <a:cs typeface="Barlow Medium"/>
                <a:sym typeface="Barlow Medium"/>
              </a:defRPr>
            </a:lvl1pPr>
            <a:lvl2pPr indent="-273050" lvl="1" marL="914400">
              <a:spcBef>
                <a:spcPts val="0"/>
              </a:spcBef>
              <a:spcAft>
                <a:spcPts val="0"/>
              </a:spcAft>
              <a:buClr>
                <a:schemeClr val="accent2"/>
              </a:buClr>
              <a:buSzPts val="700"/>
              <a:buFont typeface="Barlow Medium"/>
              <a:buChar char="○"/>
              <a:defRPr sz="700">
                <a:solidFill>
                  <a:schemeClr val="accent2"/>
                </a:solidFill>
                <a:latin typeface="Barlow Medium"/>
                <a:ea typeface="Barlow Medium"/>
                <a:cs typeface="Barlow Medium"/>
                <a:sym typeface="Barlow Medium"/>
              </a:defRPr>
            </a:lvl2pPr>
            <a:lvl3pPr indent="-273050" lvl="2" marL="1371600">
              <a:spcBef>
                <a:spcPts val="0"/>
              </a:spcBef>
              <a:spcAft>
                <a:spcPts val="0"/>
              </a:spcAft>
              <a:buClr>
                <a:schemeClr val="accent2"/>
              </a:buClr>
              <a:buSzPts val="700"/>
              <a:buFont typeface="Barlow Medium"/>
              <a:buChar char="■"/>
              <a:defRPr sz="700">
                <a:solidFill>
                  <a:schemeClr val="accent2"/>
                </a:solidFill>
                <a:latin typeface="Barlow Medium"/>
                <a:ea typeface="Barlow Medium"/>
                <a:cs typeface="Barlow Medium"/>
                <a:sym typeface="Barlow Medium"/>
              </a:defRPr>
            </a:lvl3pPr>
            <a:lvl4pPr indent="-273050" lvl="3" marL="1828800">
              <a:spcBef>
                <a:spcPts val="0"/>
              </a:spcBef>
              <a:spcAft>
                <a:spcPts val="0"/>
              </a:spcAft>
              <a:buClr>
                <a:schemeClr val="accent2"/>
              </a:buClr>
              <a:buSzPts val="700"/>
              <a:buFont typeface="Barlow Medium"/>
              <a:buChar char="●"/>
              <a:defRPr sz="700">
                <a:solidFill>
                  <a:schemeClr val="accent2"/>
                </a:solidFill>
                <a:latin typeface="Barlow Medium"/>
                <a:ea typeface="Barlow Medium"/>
                <a:cs typeface="Barlow Medium"/>
                <a:sym typeface="Barlow Medium"/>
              </a:defRPr>
            </a:lvl4pPr>
            <a:lvl5pPr indent="-273050" lvl="4" marL="2286000">
              <a:spcBef>
                <a:spcPts val="0"/>
              </a:spcBef>
              <a:spcAft>
                <a:spcPts val="0"/>
              </a:spcAft>
              <a:buClr>
                <a:schemeClr val="accent2"/>
              </a:buClr>
              <a:buSzPts val="700"/>
              <a:buFont typeface="Barlow Medium"/>
              <a:buChar char="○"/>
              <a:defRPr sz="700">
                <a:solidFill>
                  <a:schemeClr val="accent2"/>
                </a:solidFill>
                <a:latin typeface="Barlow Medium"/>
                <a:ea typeface="Barlow Medium"/>
                <a:cs typeface="Barlow Medium"/>
                <a:sym typeface="Barlow Medium"/>
              </a:defRPr>
            </a:lvl5pPr>
            <a:lvl6pPr indent="-273050" lvl="5" marL="2743200">
              <a:spcBef>
                <a:spcPts val="0"/>
              </a:spcBef>
              <a:spcAft>
                <a:spcPts val="0"/>
              </a:spcAft>
              <a:buClr>
                <a:schemeClr val="accent2"/>
              </a:buClr>
              <a:buSzPts val="700"/>
              <a:buFont typeface="Barlow Medium"/>
              <a:buChar char="■"/>
              <a:defRPr sz="700">
                <a:solidFill>
                  <a:schemeClr val="accent2"/>
                </a:solidFill>
                <a:latin typeface="Barlow Medium"/>
                <a:ea typeface="Barlow Medium"/>
                <a:cs typeface="Barlow Medium"/>
                <a:sym typeface="Barlow Medium"/>
              </a:defRPr>
            </a:lvl6pPr>
            <a:lvl7pPr indent="-273050" lvl="6" marL="3200400">
              <a:spcBef>
                <a:spcPts val="0"/>
              </a:spcBef>
              <a:spcAft>
                <a:spcPts val="0"/>
              </a:spcAft>
              <a:buClr>
                <a:schemeClr val="accent2"/>
              </a:buClr>
              <a:buSzPts val="700"/>
              <a:buFont typeface="Barlow Medium"/>
              <a:buChar char="●"/>
              <a:defRPr sz="700">
                <a:solidFill>
                  <a:schemeClr val="accent2"/>
                </a:solidFill>
                <a:latin typeface="Barlow Medium"/>
                <a:ea typeface="Barlow Medium"/>
                <a:cs typeface="Barlow Medium"/>
                <a:sym typeface="Barlow Medium"/>
              </a:defRPr>
            </a:lvl7pPr>
            <a:lvl8pPr indent="-273050" lvl="7" marL="3657600">
              <a:spcBef>
                <a:spcPts val="0"/>
              </a:spcBef>
              <a:spcAft>
                <a:spcPts val="0"/>
              </a:spcAft>
              <a:buClr>
                <a:schemeClr val="accent2"/>
              </a:buClr>
              <a:buSzPts val="700"/>
              <a:buFont typeface="Barlow Medium"/>
              <a:buChar char="○"/>
              <a:defRPr sz="700">
                <a:solidFill>
                  <a:schemeClr val="accent2"/>
                </a:solidFill>
                <a:latin typeface="Barlow Medium"/>
                <a:ea typeface="Barlow Medium"/>
                <a:cs typeface="Barlow Medium"/>
                <a:sym typeface="Barlow Medium"/>
              </a:defRPr>
            </a:lvl8pPr>
            <a:lvl9pPr indent="-273050" lvl="8" marL="4114800">
              <a:spcBef>
                <a:spcPts val="0"/>
              </a:spcBef>
              <a:spcAft>
                <a:spcPts val="0"/>
              </a:spcAft>
              <a:buClr>
                <a:schemeClr val="accent2"/>
              </a:buClr>
              <a:buSzPts val="700"/>
              <a:buFont typeface="Barlow Medium"/>
              <a:buChar char="■"/>
              <a:defRPr sz="700">
                <a:solidFill>
                  <a:schemeClr val="accent2"/>
                </a:solidFill>
                <a:latin typeface="Barlow Medium"/>
                <a:ea typeface="Barlow Medium"/>
                <a:cs typeface="Barlow Medium"/>
                <a:sym typeface="Barlow Medium"/>
              </a:defRPr>
            </a:lvl9pPr>
          </a:lstStyle>
          <a:p/>
        </p:txBody>
      </p:sp>
      <p:sp>
        <p:nvSpPr>
          <p:cNvPr id="296" name="Google Shape;296;p44"/>
          <p:cNvSpPr txBox="1"/>
          <p:nvPr>
            <p:ph idx="2" type="body"/>
          </p:nvPr>
        </p:nvSpPr>
        <p:spPr>
          <a:xfrm>
            <a:off x="791150" y="2715500"/>
            <a:ext cx="1294800" cy="223200"/>
          </a:xfrm>
          <a:prstGeom prst="rect">
            <a:avLst/>
          </a:prstGeom>
        </p:spPr>
        <p:txBody>
          <a:bodyPr anchorCtr="0" anchor="t" bIns="0" lIns="0" spcFirstLastPara="1" rIns="0" wrap="square" tIns="0">
            <a:noAutofit/>
          </a:bodyPr>
          <a:lstStyle>
            <a:lvl1pPr indent="-273050" lvl="0" marL="4572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1pPr>
            <a:lvl2pPr indent="-273050" lvl="1" marL="9144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2pPr>
            <a:lvl3pPr indent="-273050" lvl="2" marL="13716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3pPr>
            <a:lvl4pPr indent="-273050" lvl="3" marL="18288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4pPr>
            <a:lvl5pPr indent="-273050" lvl="4" marL="22860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5pPr>
            <a:lvl6pPr indent="-273050" lvl="5" marL="27432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6pPr>
            <a:lvl7pPr indent="-273050" lvl="6" marL="32004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7pPr>
            <a:lvl8pPr indent="-273050" lvl="7" marL="36576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8pPr>
            <a:lvl9pPr indent="-273050" lvl="8" marL="41148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9pPr>
          </a:lstStyle>
          <a:p/>
        </p:txBody>
      </p:sp>
      <p:cxnSp>
        <p:nvCxnSpPr>
          <p:cNvPr id="297" name="Google Shape;297;p44"/>
          <p:cNvCxnSpPr/>
          <p:nvPr/>
        </p:nvCxnSpPr>
        <p:spPr>
          <a:xfrm rot="10800000">
            <a:off x="827250" y="1481375"/>
            <a:ext cx="7489500" cy="0"/>
          </a:xfrm>
          <a:prstGeom prst="straightConnector1">
            <a:avLst/>
          </a:prstGeom>
          <a:noFill/>
          <a:ln cap="flat" cmpd="sng" w="19050">
            <a:solidFill>
              <a:schemeClr val="accent2"/>
            </a:solidFill>
            <a:prstDash val="solid"/>
            <a:round/>
            <a:headEnd len="med" w="med" type="none"/>
            <a:tailEnd len="med" w="med" type="none"/>
          </a:ln>
        </p:spPr>
      </p:cxnSp>
      <p:sp>
        <p:nvSpPr>
          <p:cNvPr id="298" name="Google Shape;298;p44"/>
          <p:cNvSpPr/>
          <p:nvPr>
            <p:ph idx="3" type="pic"/>
          </p:nvPr>
        </p:nvSpPr>
        <p:spPr>
          <a:xfrm>
            <a:off x="7049625" y="523025"/>
            <a:ext cx="1305900" cy="1918500"/>
          </a:xfrm>
          <a:prstGeom prst="roundRect">
            <a:avLst>
              <a:gd fmla="val 16667" name="adj"/>
            </a:avLst>
          </a:prstGeom>
          <a:noFill/>
          <a:ln>
            <a:noFill/>
          </a:ln>
        </p:spPr>
      </p:sp>
      <p:sp>
        <p:nvSpPr>
          <p:cNvPr id="299" name="Google Shape;299;p44"/>
          <p:cNvSpPr/>
          <p:nvPr>
            <p:ph idx="4" type="pic"/>
          </p:nvPr>
        </p:nvSpPr>
        <p:spPr>
          <a:xfrm>
            <a:off x="784775" y="522100"/>
            <a:ext cx="1305900" cy="1918500"/>
          </a:xfrm>
          <a:prstGeom prst="roundRect">
            <a:avLst>
              <a:gd fmla="val 16667" name="adj"/>
            </a:avLst>
          </a:prstGeom>
          <a:noFill/>
          <a:ln>
            <a:noFill/>
          </a:ln>
        </p:spPr>
      </p:sp>
      <p:sp>
        <p:nvSpPr>
          <p:cNvPr id="300" name="Google Shape;300;p44"/>
          <p:cNvSpPr/>
          <p:nvPr>
            <p:ph idx="5" type="pic"/>
          </p:nvPr>
        </p:nvSpPr>
        <p:spPr>
          <a:xfrm>
            <a:off x="2343950" y="523500"/>
            <a:ext cx="1305900" cy="1918500"/>
          </a:xfrm>
          <a:prstGeom prst="roundRect">
            <a:avLst>
              <a:gd fmla="val 16667" name="adj"/>
            </a:avLst>
          </a:prstGeom>
          <a:noFill/>
          <a:ln>
            <a:noFill/>
          </a:ln>
        </p:spPr>
      </p:sp>
      <p:sp>
        <p:nvSpPr>
          <p:cNvPr id="301" name="Google Shape;301;p44"/>
          <p:cNvSpPr/>
          <p:nvPr>
            <p:ph idx="6" type="pic"/>
          </p:nvPr>
        </p:nvSpPr>
        <p:spPr>
          <a:xfrm>
            <a:off x="3915213" y="523500"/>
            <a:ext cx="1305900" cy="1918500"/>
          </a:xfrm>
          <a:prstGeom prst="roundRect">
            <a:avLst>
              <a:gd fmla="val 16667" name="adj"/>
            </a:avLst>
          </a:prstGeom>
          <a:noFill/>
          <a:ln>
            <a:noFill/>
          </a:ln>
        </p:spPr>
      </p:sp>
      <p:sp>
        <p:nvSpPr>
          <p:cNvPr id="302" name="Google Shape;302;p44"/>
          <p:cNvSpPr/>
          <p:nvPr>
            <p:ph idx="7" type="pic"/>
          </p:nvPr>
        </p:nvSpPr>
        <p:spPr>
          <a:xfrm>
            <a:off x="5490975" y="523500"/>
            <a:ext cx="1305900" cy="1918500"/>
          </a:xfrm>
          <a:prstGeom prst="roundRect">
            <a:avLst>
              <a:gd fmla="val 16667" name="adj"/>
            </a:avLst>
          </a:prstGeom>
          <a:noFill/>
          <a:ln>
            <a:noFill/>
          </a:ln>
        </p:spPr>
      </p:sp>
      <p:sp>
        <p:nvSpPr>
          <p:cNvPr id="303" name="Google Shape;303;p44"/>
          <p:cNvSpPr txBox="1"/>
          <p:nvPr>
            <p:ph idx="8" type="body"/>
          </p:nvPr>
        </p:nvSpPr>
        <p:spPr>
          <a:xfrm>
            <a:off x="5481425" y="4112700"/>
            <a:ext cx="2877600" cy="505200"/>
          </a:xfrm>
          <a:prstGeom prst="rect">
            <a:avLst/>
          </a:prstGeom>
        </p:spPr>
        <p:txBody>
          <a:bodyPr anchorCtr="0" anchor="t" bIns="0" lIns="0" spcFirstLastPara="1" rIns="0" wrap="square" tIns="0">
            <a:noAutofit/>
          </a:bodyPr>
          <a:lstStyle>
            <a:lvl1pPr indent="-298450" lvl="0" marL="4572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1pPr>
            <a:lvl2pPr indent="-298450" lvl="1" marL="9144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2pPr>
            <a:lvl3pPr indent="-298450" lvl="2" marL="13716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3pPr>
            <a:lvl4pPr indent="-298450" lvl="3" marL="18288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4pPr>
            <a:lvl5pPr indent="-298450" lvl="4" marL="2286000">
              <a:spcBef>
                <a:spcPts val="0"/>
              </a:spcBef>
              <a:spcAft>
                <a:spcPts val="0"/>
              </a:spcAft>
              <a:buClr>
                <a:schemeClr val="lt1"/>
              </a:buClr>
              <a:buSzPts val="1100"/>
              <a:buFont typeface="Barlow"/>
              <a:buChar char="○"/>
              <a:defRPr>
                <a:solidFill>
                  <a:schemeClr val="lt1"/>
                </a:solidFill>
                <a:latin typeface="Barlow"/>
                <a:ea typeface="Barlow"/>
                <a:cs typeface="Barlow"/>
                <a:sym typeface="Barlow"/>
              </a:defRPr>
            </a:lvl5pPr>
            <a:lvl6pPr indent="-298450" lvl="5" marL="27432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6pPr>
            <a:lvl7pPr indent="-298450" lvl="6" marL="32004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7pPr>
            <a:lvl8pPr indent="-298450" lvl="7" marL="36576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8pPr>
            <a:lvl9pPr indent="-298450" lvl="8" marL="41148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9pPr>
          </a:lstStyle>
          <a:p/>
        </p:txBody>
      </p:sp>
      <p:sp>
        <p:nvSpPr>
          <p:cNvPr id="304" name="Google Shape;304;p44"/>
          <p:cNvSpPr txBox="1"/>
          <p:nvPr>
            <p:ph idx="9" type="subTitle"/>
          </p:nvPr>
        </p:nvSpPr>
        <p:spPr>
          <a:xfrm>
            <a:off x="5481425" y="3897300"/>
            <a:ext cx="2877600" cy="215400"/>
          </a:xfrm>
          <a:prstGeom prst="rect">
            <a:avLst/>
          </a:prstGeom>
        </p:spPr>
        <p:txBody>
          <a:bodyPr anchorCtr="0" anchor="t" bIns="0" lIns="0" spcFirstLastPara="1" rIns="0" wrap="square" tIns="0">
            <a:noAutofit/>
          </a:bodyPr>
          <a:lstStyle>
            <a:lvl1pPr lvl="0">
              <a:spcBef>
                <a:spcPts val="0"/>
              </a:spcBef>
              <a:spcAft>
                <a:spcPts val="0"/>
              </a:spcAft>
              <a:buClr>
                <a:schemeClr val="accent2"/>
              </a:buClr>
              <a:buSzPts val="1400"/>
              <a:buFont typeface="Hepta Slab Medium"/>
              <a:buNone/>
              <a:defRPr>
                <a:solidFill>
                  <a:schemeClr val="accent2"/>
                </a:solidFill>
                <a:latin typeface="Hepta Slab Medium"/>
                <a:ea typeface="Hepta Slab Medium"/>
                <a:cs typeface="Hepta Slab Medium"/>
                <a:sym typeface="Hepta Slab Medium"/>
              </a:defRPr>
            </a:lvl1pPr>
            <a:lvl2pPr lvl="1">
              <a:spcBef>
                <a:spcPts val="0"/>
              </a:spcBef>
              <a:spcAft>
                <a:spcPts val="0"/>
              </a:spcAft>
              <a:buClr>
                <a:schemeClr val="accent2"/>
              </a:buClr>
              <a:buSzPts val="1400"/>
              <a:buFont typeface="Hepta Slab Medium"/>
              <a:buNone/>
              <a:defRPr>
                <a:solidFill>
                  <a:schemeClr val="accent2"/>
                </a:solidFill>
                <a:latin typeface="Hepta Slab Medium"/>
                <a:ea typeface="Hepta Slab Medium"/>
                <a:cs typeface="Hepta Slab Medium"/>
                <a:sym typeface="Hepta Slab Medium"/>
              </a:defRPr>
            </a:lvl2pPr>
            <a:lvl3pPr lvl="2">
              <a:spcBef>
                <a:spcPts val="0"/>
              </a:spcBef>
              <a:spcAft>
                <a:spcPts val="0"/>
              </a:spcAft>
              <a:buClr>
                <a:schemeClr val="accent2"/>
              </a:buClr>
              <a:buSzPts val="1400"/>
              <a:buFont typeface="Hepta Slab Medium"/>
              <a:buNone/>
              <a:defRPr>
                <a:solidFill>
                  <a:schemeClr val="accent2"/>
                </a:solidFill>
                <a:latin typeface="Hepta Slab Medium"/>
                <a:ea typeface="Hepta Slab Medium"/>
                <a:cs typeface="Hepta Slab Medium"/>
                <a:sym typeface="Hepta Slab Medium"/>
              </a:defRPr>
            </a:lvl3pPr>
            <a:lvl4pPr lvl="3">
              <a:spcBef>
                <a:spcPts val="0"/>
              </a:spcBef>
              <a:spcAft>
                <a:spcPts val="0"/>
              </a:spcAft>
              <a:buClr>
                <a:schemeClr val="accent2"/>
              </a:buClr>
              <a:buSzPts val="1400"/>
              <a:buFont typeface="Hepta Slab Medium"/>
              <a:buNone/>
              <a:defRPr>
                <a:solidFill>
                  <a:schemeClr val="accent2"/>
                </a:solidFill>
                <a:latin typeface="Hepta Slab Medium"/>
                <a:ea typeface="Hepta Slab Medium"/>
                <a:cs typeface="Hepta Slab Medium"/>
                <a:sym typeface="Hepta Slab Medium"/>
              </a:defRPr>
            </a:lvl4pPr>
            <a:lvl5pPr lvl="4">
              <a:spcBef>
                <a:spcPts val="0"/>
              </a:spcBef>
              <a:spcAft>
                <a:spcPts val="0"/>
              </a:spcAft>
              <a:buClr>
                <a:schemeClr val="accent2"/>
              </a:buClr>
              <a:buSzPts val="1400"/>
              <a:buFont typeface="Hepta Slab Medium"/>
              <a:buNone/>
              <a:defRPr>
                <a:solidFill>
                  <a:schemeClr val="accent2"/>
                </a:solidFill>
                <a:latin typeface="Hepta Slab Medium"/>
                <a:ea typeface="Hepta Slab Medium"/>
                <a:cs typeface="Hepta Slab Medium"/>
                <a:sym typeface="Hepta Slab Medium"/>
              </a:defRPr>
            </a:lvl5pPr>
            <a:lvl6pPr lvl="5">
              <a:spcBef>
                <a:spcPts val="0"/>
              </a:spcBef>
              <a:spcAft>
                <a:spcPts val="0"/>
              </a:spcAft>
              <a:buClr>
                <a:schemeClr val="accent2"/>
              </a:buClr>
              <a:buSzPts val="1400"/>
              <a:buFont typeface="Hepta Slab Medium"/>
              <a:buNone/>
              <a:defRPr>
                <a:solidFill>
                  <a:schemeClr val="accent2"/>
                </a:solidFill>
                <a:latin typeface="Hepta Slab Medium"/>
                <a:ea typeface="Hepta Slab Medium"/>
                <a:cs typeface="Hepta Slab Medium"/>
                <a:sym typeface="Hepta Slab Medium"/>
              </a:defRPr>
            </a:lvl6pPr>
            <a:lvl7pPr lvl="6">
              <a:spcBef>
                <a:spcPts val="0"/>
              </a:spcBef>
              <a:spcAft>
                <a:spcPts val="0"/>
              </a:spcAft>
              <a:buClr>
                <a:schemeClr val="accent2"/>
              </a:buClr>
              <a:buSzPts val="1400"/>
              <a:buFont typeface="Hepta Slab Medium"/>
              <a:buNone/>
              <a:defRPr>
                <a:solidFill>
                  <a:schemeClr val="accent2"/>
                </a:solidFill>
                <a:latin typeface="Hepta Slab Medium"/>
                <a:ea typeface="Hepta Slab Medium"/>
                <a:cs typeface="Hepta Slab Medium"/>
                <a:sym typeface="Hepta Slab Medium"/>
              </a:defRPr>
            </a:lvl7pPr>
            <a:lvl8pPr lvl="7">
              <a:spcBef>
                <a:spcPts val="0"/>
              </a:spcBef>
              <a:spcAft>
                <a:spcPts val="0"/>
              </a:spcAft>
              <a:buClr>
                <a:schemeClr val="accent2"/>
              </a:buClr>
              <a:buSzPts val="1400"/>
              <a:buFont typeface="Hepta Slab Medium"/>
              <a:buNone/>
              <a:defRPr>
                <a:solidFill>
                  <a:schemeClr val="accent2"/>
                </a:solidFill>
                <a:latin typeface="Hepta Slab Medium"/>
                <a:ea typeface="Hepta Slab Medium"/>
                <a:cs typeface="Hepta Slab Medium"/>
                <a:sym typeface="Hepta Slab Medium"/>
              </a:defRPr>
            </a:lvl8pPr>
            <a:lvl9pPr lvl="8">
              <a:spcBef>
                <a:spcPts val="0"/>
              </a:spcBef>
              <a:spcAft>
                <a:spcPts val="0"/>
              </a:spcAft>
              <a:buClr>
                <a:schemeClr val="accent2"/>
              </a:buClr>
              <a:buSzPts val="1400"/>
              <a:buFont typeface="Hepta Slab Medium"/>
              <a:buNone/>
              <a:defRPr>
                <a:solidFill>
                  <a:schemeClr val="accent2"/>
                </a:solidFill>
                <a:latin typeface="Hepta Slab Medium"/>
                <a:ea typeface="Hepta Slab Medium"/>
                <a:cs typeface="Hepta Slab Medium"/>
                <a:sym typeface="Hepta Slab Medium"/>
              </a:defRPr>
            </a:lvl9pPr>
          </a:lstStyle>
          <a:p/>
        </p:txBody>
      </p:sp>
      <p:sp>
        <p:nvSpPr>
          <p:cNvPr id="305" name="Google Shape;305;p44"/>
          <p:cNvSpPr txBox="1"/>
          <p:nvPr>
            <p:ph idx="13" type="body"/>
          </p:nvPr>
        </p:nvSpPr>
        <p:spPr>
          <a:xfrm>
            <a:off x="2349500" y="2615450"/>
            <a:ext cx="1294800" cy="100200"/>
          </a:xfrm>
          <a:prstGeom prst="rect">
            <a:avLst/>
          </a:prstGeom>
        </p:spPr>
        <p:txBody>
          <a:bodyPr anchorCtr="0" anchor="t" bIns="0" lIns="0" spcFirstLastPara="1" rIns="0" wrap="square" tIns="0">
            <a:noAutofit/>
          </a:bodyPr>
          <a:lstStyle>
            <a:lvl1pPr indent="-273050" lvl="0" marL="457200">
              <a:spcBef>
                <a:spcPts val="0"/>
              </a:spcBef>
              <a:spcAft>
                <a:spcPts val="0"/>
              </a:spcAft>
              <a:buClr>
                <a:schemeClr val="accent2"/>
              </a:buClr>
              <a:buSzPts val="700"/>
              <a:buFont typeface="Barlow Medium"/>
              <a:buChar char="●"/>
              <a:defRPr sz="700">
                <a:solidFill>
                  <a:schemeClr val="accent2"/>
                </a:solidFill>
                <a:latin typeface="Barlow Medium"/>
                <a:ea typeface="Barlow Medium"/>
                <a:cs typeface="Barlow Medium"/>
                <a:sym typeface="Barlow Medium"/>
              </a:defRPr>
            </a:lvl1pPr>
            <a:lvl2pPr indent="-273050" lvl="1" marL="914400">
              <a:spcBef>
                <a:spcPts val="0"/>
              </a:spcBef>
              <a:spcAft>
                <a:spcPts val="0"/>
              </a:spcAft>
              <a:buClr>
                <a:schemeClr val="accent2"/>
              </a:buClr>
              <a:buSzPts val="700"/>
              <a:buFont typeface="Barlow Medium"/>
              <a:buChar char="○"/>
              <a:defRPr sz="700">
                <a:solidFill>
                  <a:schemeClr val="accent2"/>
                </a:solidFill>
                <a:latin typeface="Barlow Medium"/>
                <a:ea typeface="Barlow Medium"/>
                <a:cs typeface="Barlow Medium"/>
                <a:sym typeface="Barlow Medium"/>
              </a:defRPr>
            </a:lvl2pPr>
            <a:lvl3pPr indent="-273050" lvl="2" marL="1371600">
              <a:spcBef>
                <a:spcPts val="0"/>
              </a:spcBef>
              <a:spcAft>
                <a:spcPts val="0"/>
              </a:spcAft>
              <a:buClr>
                <a:schemeClr val="accent2"/>
              </a:buClr>
              <a:buSzPts val="700"/>
              <a:buFont typeface="Barlow Medium"/>
              <a:buChar char="■"/>
              <a:defRPr sz="700">
                <a:solidFill>
                  <a:schemeClr val="accent2"/>
                </a:solidFill>
                <a:latin typeface="Barlow Medium"/>
                <a:ea typeface="Barlow Medium"/>
                <a:cs typeface="Barlow Medium"/>
                <a:sym typeface="Barlow Medium"/>
              </a:defRPr>
            </a:lvl3pPr>
            <a:lvl4pPr indent="-273050" lvl="3" marL="1828800">
              <a:spcBef>
                <a:spcPts val="0"/>
              </a:spcBef>
              <a:spcAft>
                <a:spcPts val="0"/>
              </a:spcAft>
              <a:buClr>
                <a:schemeClr val="accent2"/>
              </a:buClr>
              <a:buSzPts val="700"/>
              <a:buFont typeface="Barlow Medium"/>
              <a:buChar char="●"/>
              <a:defRPr sz="700">
                <a:solidFill>
                  <a:schemeClr val="accent2"/>
                </a:solidFill>
                <a:latin typeface="Barlow Medium"/>
                <a:ea typeface="Barlow Medium"/>
                <a:cs typeface="Barlow Medium"/>
                <a:sym typeface="Barlow Medium"/>
              </a:defRPr>
            </a:lvl4pPr>
            <a:lvl5pPr indent="-273050" lvl="4" marL="2286000">
              <a:spcBef>
                <a:spcPts val="0"/>
              </a:spcBef>
              <a:spcAft>
                <a:spcPts val="0"/>
              </a:spcAft>
              <a:buClr>
                <a:schemeClr val="accent2"/>
              </a:buClr>
              <a:buSzPts val="700"/>
              <a:buFont typeface="Barlow Medium"/>
              <a:buChar char="○"/>
              <a:defRPr sz="700">
                <a:solidFill>
                  <a:schemeClr val="accent2"/>
                </a:solidFill>
                <a:latin typeface="Barlow Medium"/>
                <a:ea typeface="Barlow Medium"/>
                <a:cs typeface="Barlow Medium"/>
                <a:sym typeface="Barlow Medium"/>
              </a:defRPr>
            </a:lvl5pPr>
            <a:lvl6pPr indent="-273050" lvl="5" marL="2743200">
              <a:spcBef>
                <a:spcPts val="0"/>
              </a:spcBef>
              <a:spcAft>
                <a:spcPts val="0"/>
              </a:spcAft>
              <a:buClr>
                <a:schemeClr val="accent2"/>
              </a:buClr>
              <a:buSzPts val="700"/>
              <a:buFont typeface="Barlow Medium"/>
              <a:buChar char="■"/>
              <a:defRPr sz="700">
                <a:solidFill>
                  <a:schemeClr val="accent2"/>
                </a:solidFill>
                <a:latin typeface="Barlow Medium"/>
                <a:ea typeface="Barlow Medium"/>
                <a:cs typeface="Barlow Medium"/>
                <a:sym typeface="Barlow Medium"/>
              </a:defRPr>
            </a:lvl6pPr>
            <a:lvl7pPr indent="-273050" lvl="6" marL="3200400">
              <a:spcBef>
                <a:spcPts val="0"/>
              </a:spcBef>
              <a:spcAft>
                <a:spcPts val="0"/>
              </a:spcAft>
              <a:buClr>
                <a:schemeClr val="accent2"/>
              </a:buClr>
              <a:buSzPts val="700"/>
              <a:buFont typeface="Barlow Medium"/>
              <a:buChar char="●"/>
              <a:defRPr sz="700">
                <a:solidFill>
                  <a:schemeClr val="accent2"/>
                </a:solidFill>
                <a:latin typeface="Barlow Medium"/>
                <a:ea typeface="Barlow Medium"/>
                <a:cs typeface="Barlow Medium"/>
                <a:sym typeface="Barlow Medium"/>
              </a:defRPr>
            </a:lvl7pPr>
            <a:lvl8pPr indent="-273050" lvl="7" marL="3657600">
              <a:spcBef>
                <a:spcPts val="0"/>
              </a:spcBef>
              <a:spcAft>
                <a:spcPts val="0"/>
              </a:spcAft>
              <a:buClr>
                <a:schemeClr val="accent2"/>
              </a:buClr>
              <a:buSzPts val="700"/>
              <a:buFont typeface="Barlow Medium"/>
              <a:buChar char="○"/>
              <a:defRPr sz="700">
                <a:solidFill>
                  <a:schemeClr val="accent2"/>
                </a:solidFill>
                <a:latin typeface="Barlow Medium"/>
                <a:ea typeface="Barlow Medium"/>
                <a:cs typeface="Barlow Medium"/>
                <a:sym typeface="Barlow Medium"/>
              </a:defRPr>
            </a:lvl8pPr>
            <a:lvl9pPr indent="-273050" lvl="8" marL="4114800">
              <a:spcBef>
                <a:spcPts val="0"/>
              </a:spcBef>
              <a:spcAft>
                <a:spcPts val="0"/>
              </a:spcAft>
              <a:buClr>
                <a:schemeClr val="accent2"/>
              </a:buClr>
              <a:buSzPts val="700"/>
              <a:buFont typeface="Barlow Medium"/>
              <a:buChar char="■"/>
              <a:defRPr sz="700">
                <a:solidFill>
                  <a:schemeClr val="accent2"/>
                </a:solidFill>
                <a:latin typeface="Barlow Medium"/>
                <a:ea typeface="Barlow Medium"/>
                <a:cs typeface="Barlow Medium"/>
                <a:sym typeface="Barlow Medium"/>
              </a:defRPr>
            </a:lvl9pPr>
          </a:lstStyle>
          <a:p/>
        </p:txBody>
      </p:sp>
      <p:sp>
        <p:nvSpPr>
          <p:cNvPr id="306" name="Google Shape;306;p44"/>
          <p:cNvSpPr txBox="1"/>
          <p:nvPr>
            <p:ph idx="14" type="body"/>
          </p:nvPr>
        </p:nvSpPr>
        <p:spPr>
          <a:xfrm>
            <a:off x="2349500" y="2715500"/>
            <a:ext cx="1294800" cy="223200"/>
          </a:xfrm>
          <a:prstGeom prst="rect">
            <a:avLst/>
          </a:prstGeom>
        </p:spPr>
        <p:txBody>
          <a:bodyPr anchorCtr="0" anchor="t" bIns="0" lIns="0" spcFirstLastPara="1" rIns="0" wrap="square" tIns="0">
            <a:noAutofit/>
          </a:bodyPr>
          <a:lstStyle>
            <a:lvl1pPr indent="-273050" lvl="0" marL="4572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1pPr>
            <a:lvl2pPr indent="-273050" lvl="1" marL="9144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2pPr>
            <a:lvl3pPr indent="-273050" lvl="2" marL="13716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3pPr>
            <a:lvl4pPr indent="-273050" lvl="3" marL="18288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4pPr>
            <a:lvl5pPr indent="-273050" lvl="4" marL="22860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5pPr>
            <a:lvl6pPr indent="-273050" lvl="5" marL="27432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6pPr>
            <a:lvl7pPr indent="-273050" lvl="6" marL="32004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7pPr>
            <a:lvl8pPr indent="-273050" lvl="7" marL="36576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8pPr>
            <a:lvl9pPr indent="-273050" lvl="8" marL="41148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9pPr>
          </a:lstStyle>
          <a:p/>
        </p:txBody>
      </p:sp>
      <p:sp>
        <p:nvSpPr>
          <p:cNvPr id="307" name="Google Shape;307;p44"/>
          <p:cNvSpPr txBox="1"/>
          <p:nvPr>
            <p:ph idx="15" type="body"/>
          </p:nvPr>
        </p:nvSpPr>
        <p:spPr>
          <a:xfrm>
            <a:off x="3907850" y="2615450"/>
            <a:ext cx="1294800" cy="100200"/>
          </a:xfrm>
          <a:prstGeom prst="rect">
            <a:avLst/>
          </a:prstGeom>
        </p:spPr>
        <p:txBody>
          <a:bodyPr anchorCtr="0" anchor="t" bIns="0" lIns="0" spcFirstLastPara="1" rIns="0" wrap="square" tIns="0">
            <a:noAutofit/>
          </a:bodyPr>
          <a:lstStyle>
            <a:lvl1pPr indent="-273050" lvl="0" marL="457200">
              <a:spcBef>
                <a:spcPts val="0"/>
              </a:spcBef>
              <a:spcAft>
                <a:spcPts val="0"/>
              </a:spcAft>
              <a:buClr>
                <a:schemeClr val="accent2"/>
              </a:buClr>
              <a:buSzPts val="700"/>
              <a:buFont typeface="Barlow Medium"/>
              <a:buChar char="●"/>
              <a:defRPr sz="700">
                <a:solidFill>
                  <a:schemeClr val="accent2"/>
                </a:solidFill>
                <a:latin typeface="Barlow Medium"/>
                <a:ea typeface="Barlow Medium"/>
                <a:cs typeface="Barlow Medium"/>
                <a:sym typeface="Barlow Medium"/>
              </a:defRPr>
            </a:lvl1pPr>
            <a:lvl2pPr indent="-273050" lvl="1" marL="914400">
              <a:spcBef>
                <a:spcPts val="0"/>
              </a:spcBef>
              <a:spcAft>
                <a:spcPts val="0"/>
              </a:spcAft>
              <a:buClr>
                <a:schemeClr val="accent2"/>
              </a:buClr>
              <a:buSzPts val="700"/>
              <a:buFont typeface="Barlow Medium"/>
              <a:buChar char="○"/>
              <a:defRPr sz="700">
                <a:solidFill>
                  <a:schemeClr val="accent2"/>
                </a:solidFill>
                <a:latin typeface="Barlow Medium"/>
                <a:ea typeface="Barlow Medium"/>
                <a:cs typeface="Barlow Medium"/>
                <a:sym typeface="Barlow Medium"/>
              </a:defRPr>
            </a:lvl2pPr>
            <a:lvl3pPr indent="-273050" lvl="2" marL="1371600">
              <a:spcBef>
                <a:spcPts val="0"/>
              </a:spcBef>
              <a:spcAft>
                <a:spcPts val="0"/>
              </a:spcAft>
              <a:buClr>
                <a:schemeClr val="accent2"/>
              </a:buClr>
              <a:buSzPts val="700"/>
              <a:buFont typeface="Barlow Medium"/>
              <a:buChar char="■"/>
              <a:defRPr sz="700">
                <a:solidFill>
                  <a:schemeClr val="accent2"/>
                </a:solidFill>
                <a:latin typeface="Barlow Medium"/>
                <a:ea typeface="Barlow Medium"/>
                <a:cs typeface="Barlow Medium"/>
                <a:sym typeface="Barlow Medium"/>
              </a:defRPr>
            </a:lvl3pPr>
            <a:lvl4pPr indent="-273050" lvl="3" marL="1828800">
              <a:spcBef>
                <a:spcPts val="0"/>
              </a:spcBef>
              <a:spcAft>
                <a:spcPts val="0"/>
              </a:spcAft>
              <a:buClr>
                <a:schemeClr val="accent2"/>
              </a:buClr>
              <a:buSzPts val="700"/>
              <a:buFont typeface="Barlow Medium"/>
              <a:buChar char="●"/>
              <a:defRPr sz="700">
                <a:solidFill>
                  <a:schemeClr val="accent2"/>
                </a:solidFill>
                <a:latin typeface="Barlow Medium"/>
                <a:ea typeface="Barlow Medium"/>
                <a:cs typeface="Barlow Medium"/>
                <a:sym typeface="Barlow Medium"/>
              </a:defRPr>
            </a:lvl4pPr>
            <a:lvl5pPr indent="-273050" lvl="4" marL="2286000">
              <a:spcBef>
                <a:spcPts val="0"/>
              </a:spcBef>
              <a:spcAft>
                <a:spcPts val="0"/>
              </a:spcAft>
              <a:buClr>
                <a:schemeClr val="accent2"/>
              </a:buClr>
              <a:buSzPts val="700"/>
              <a:buFont typeface="Barlow Medium"/>
              <a:buChar char="○"/>
              <a:defRPr sz="700">
                <a:solidFill>
                  <a:schemeClr val="accent2"/>
                </a:solidFill>
                <a:latin typeface="Barlow Medium"/>
                <a:ea typeface="Barlow Medium"/>
                <a:cs typeface="Barlow Medium"/>
                <a:sym typeface="Barlow Medium"/>
              </a:defRPr>
            </a:lvl5pPr>
            <a:lvl6pPr indent="-273050" lvl="5" marL="2743200">
              <a:spcBef>
                <a:spcPts val="0"/>
              </a:spcBef>
              <a:spcAft>
                <a:spcPts val="0"/>
              </a:spcAft>
              <a:buClr>
                <a:schemeClr val="accent2"/>
              </a:buClr>
              <a:buSzPts val="700"/>
              <a:buFont typeface="Barlow Medium"/>
              <a:buChar char="■"/>
              <a:defRPr sz="700">
                <a:solidFill>
                  <a:schemeClr val="accent2"/>
                </a:solidFill>
                <a:latin typeface="Barlow Medium"/>
                <a:ea typeface="Barlow Medium"/>
                <a:cs typeface="Barlow Medium"/>
                <a:sym typeface="Barlow Medium"/>
              </a:defRPr>
            </a:lvl6pPr>
            <a:lvl7pPr indent="-273050" lvl="6" marL="3200400">
              <a:spcBef>
                <a:spcPts val="0"/>
              </a:spcBef>
              <a:spcAft>
                <a:spcPts val="0"/>
              </a:spcAft>
              <a:buClr>
                <a:schemeClr val="accent2"/>
              </a:buClr>
              <a:buSzPts val="700"/>
              <a:buFont typeface="Barlow Medium"/>
              <a:buChar char="●"/>
              <a:defRPr sz="700">
                <a:solidFill>
                  <a:schemeClr val="accent2"/>
                </a:solidFill>
                <a:latin typeface="Barlow Medium"/>
                <a:ea typeface="Barlow Medium"/>
                <a:cs typeface="Barlow Medium"/>
                <a:sym typeface="Barlow Medium"/>
              </a:defRPr>
            </a:lvl7pPr>
            <a:lvl8pPr indent="-273050" lvl="7" marL="3657600">
              <a:spcBef>
                <a:spcPts val="0"/>
              </a:spcBef>
              <a:spcAft>
                <a:spcPts val="0"/>
              </a:spcAft>
              <a:buClr>
                <a:schemeClr val="accent2"/>
              </a:buClr>
              <a:buSzPts val="700"/>
              <a:buFont typeface="Barlow Medium"/>
              <a:buChar char="○"/>
              <a:defRPr sz="700">
                <a:solidFill>
                  <a:schemeClr val="accent2"/>
                </a:solidFill>
                <a:latin typeface="Barlow Medium"/>
                <a:ea typeface="Barlow Medium"/>
                <a:cs typeface="Barlow Medium"/>
                <a:sym typeface="Barlow Medium"/>
              </a:defRPr>
            </a:lvl8pPr>
            <a:lvl9pPr indent="-273050" lvl="8" marL="4114800">
              <a:spcBef>
                <a:spcPts val="0"/>
              </a:spcBef>
              <a:spcAft>
                <a:spcPts val="0"/>
              </a:spcAft>
              <a:buClr>
                <a:schemeClr val="accent2"/>
              </a:buClr>
              <a:buSzPts val="700"/>
              <a:buFont typeface="Barlow Medium"/>
              <a:buChar char="■"/>
              <a:defRPr sz="700">
                <a:solidFill>
                  <a:schemeClr val="accent2"/>
                </a:solidFill>
                <a:latin typeface="Barlow Medium"/>
                <a:ea typeface="Barlow Medium"/>
                <a:cs typeface="Barlow Medium"/>
                <a:sym typeface="Barlow Medium"/>
              </a:defRPr>
            </a:lvl9pPr>
          </a:lstStyle>
          <a:p/>
        </p:txBody>
      </p:sp>
      <p:sp>
        <p:nvSpPr>
          <p:cNvPr id="308" name="Google Shape;308;p44"/>
          <p:cNvSpPr txBox="1"/>
          <p:nvPr>
            <p:ph idx="16" type="body"/>
          </p:nvPr>
        </p:nvSpPr>
        <p:spPr>
          <a:xfrm>
            <a:off x="3907850" y="2715500"/>
            <a:ext cx="1294800" cy="223200"/>
          </a:xfrm>
          <a:prstGeom prst="rect">
            <a:avLst/>
          </a:prstGeom>
        </p:spPr>
        <p:txBody>
          <a:bodyPr anchorCtr="0" anchor="t" bIns="0" lIns="0" spcFirstLastPara="1" rIns="0" wrap="square" tIns="0">
            <a:noAutofit/>
          </a:bodyPr>
          <a:lstStyle>
            <a:lvl1pPr indent="-273050" lvl="0" marL="4572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1pPr>
            <a:lvl2pPr indent="-273050" lvl="1" marL="9144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2pPr>
            <a:lvl3pPr indent="-273050" lvl="2" marL="13716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3pPr>
            <a:lvl4pPr indent="-273050" lvl="3" marL="18288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4pPr>
            <a:lvl5pPr indent="-273050" lvl="4" marL="22860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5pPr>
            <a:lvl6pPr indent="-273050" lvl="5" marL="27432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6pPr>
            <a:lvl7pPr indent="-273050" lvl="6" marL="32004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7pPr>
            <a:lvl8pPr indent="-273050" lvl="7" marL="36576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8pPr>
            <a:lvl9pPr indent="-273050" lvl="8" marL="41148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9pPr>
          </a:lstStyle>
          <a:p/>
        </p:txBody>
      </p:sp>
      <p:sp>
        <p:nvSpPr>
          <p:cNvPr id="309" name="Google Shape;309;p44"/>
          <p:cNvSpPr txBox="1"/>
          <p:nvPr>
            <p:ph idx="17" type="body"/>
          </p:nvPr>
        </p:nvSpPr>
        <p:spPr>
          <a:xfrm>
            <a:off x="5496525" y="2615450"/>
            <a:ext cx="1294800" cy="100200"/>
          </a:xfrm>
          <a:prstGeom prst="rect">
            <a:avLst/>
          </a:prstGeom>
        </p:spPr>
        <p:txBody>
          <a:bodyPr anchorCtr="0" anchor="t" bIns="0" lIns="0" spcFirstLastPara="1" rIns="0" wrap="square" tIns="0">
            <a:noAutofit/>
          </a:bodyPr>
          <a:lstStyle>
            <a:lvl1pPr indent="-273050" lvl="0" marL="457200">
              <a:spcBef>
                <a:spcPts val="0"/>
              </a:spcBef>
              <a:spcAft>
                <a:spcPts val="0"/>
              </a:spcAft>
              <a:buClr>
                <a:schemeClr val="accent2"/>
              </a:buClr>
              <a:buSzPts val="700"/>
              <a:buFont typeface="Barlow Medium"/>
              <a:buChar char="●"/>
              <a:defRPr sz="700">
                <a:solidFill>
                  <a:schemeClr val="accent2"/>
                </a:solidFill>
                <a:latin typeface="Barlow Medium"/>
                <a:ea typeface="Barlow Medium"/>
                <a:cs typeface="Barlow Medium"/>
                <a:sym typeface="Barlow Medium"/>
              </a:defRPr>
            </a:lvl1pPr>
            <a:lvl2pPr indent="-273050" lvl="1" marL="914400">
              <a:spcBef>
                <a:spcPts val="0"/>
              </a:spcBef>
              <a:spcAft>
                <a:spcPts val="0"/>
              </a:spcAft>
              <a:buClr>
                <a:schemeClr val="accent2"/>
              </a:buClr>
              <a:buSzPts val="700"/>
              <a:buFont typeface="Barlow Medium"/>
              <a:buChar char="○"/>
              <a:defRPr sz="700">
                <a:solidFill>
                  <a:schemeClr val="accent2"/>
                </a:solidFill>
                <a:latin typeface="Barlow Medium"/>
                <a:ea typeface="Barlow Medium"/>
                <a:cs typeface="Barlow Medium"/>
                <a:sym typeface="Barlow Medium"/>
              </a:defRPr>
            </a:lvl2pPr>
            <a:lvl3pPr indent="-273050" lvl="2" marL="1371600">
              <a:spcBef>
                <a:spcPts val="0"/>
              </a:spcBef>
              <a:spcAft>
                <a:spcPts val="0"/>
              </a:spcAft>
              <a:buClr>
                <a:schemeClr val="accent2"/>
              </a:buClr>
              <a:buSzPts val="700"/>
              <a:buFont typeface="Barlow Medium"/>
              <a:buChar char="■"/>
              <a:defRPr sz="700">
                <a:solidFill>
                  <a:schemeClr val="accent2"/>
                </a:solidFill>
                <a:latin typeface="Barlow Medium"/>
                <a:ea typeface="Barlow Medium"/>
                <a:cs typeface="Barlow Medium"/>
                <a:sym typeface="Barlow Medium"/>
              </a:defRPr>
            </a:lvl3pPr>
            <a:lvl4pPr indent="-273050" lvl="3" marL="1828800">
              <a:spcBef>
                <a:spcPts val="0"/>
              </a:spcBef>
              <a:spcAft>
                <a:spcPts val="0"/>
              </a:spcAft>
              <a:buClr>
                <a:schemeClr val="accent2"/>
              </a:buClr>
              <a:buSzPts val="700"/>
              <a:buFont typeface="Barlow Medium"/>
              <a:buChar char="●"/>
              <a:defRPr sz="700">
                <a:solidFill>
                  <a:schemeClr val="accent2"/>
                </a:solidFill>
                <a:latin typeface="Barlow Medium"/>
                <a:ea typeface="Barlow Medium"/>
                <a:cs typeface="Barlow Medium"/>
                <a:sym typeface="Barlow Medium"/>
              </a:defRPr>
            </a:lvl4pPr>
            <a:lvl5pPr indent="-273050" lvl="4" marL="2286000">
              <a:spcBef>
                <a:spcPts val="0"/>
              </a:spcBef>
              <a:spcAft>
                <a:spcPts val="0"/>
              </a:spcAft>
              <a:buClr>
                <a:schemeClr val="accent2"/>
              </a:buClr>
              <a:buSzPts val="700"/>
              <a:buFont typeface="Barlow Medium"/>
              <a:buChar char="○"/>
              <a:defRPr sz="700">
                <a:solidFill>
                  <a:schemeClr val="accent2"/>
                </a:solidFill>
                <a:latin typeface="Barlow Medium"/>
                <a:ea typeface="Barlow Medium"/>
                <a:cs typeface="Barlow Medium"/>
                <a:sym typeface="Barlow Medium"/>
              </a:defRPr>
            </a:lvl5pPr>
            <a:lvl6pPr indent="-273050" lvl="5" marL="2743200">
              <a:spcBef>
                <a:spcPts val="0"/>
              </a:spcBef>
              <a:spcAft>
                <a:spcPts val="0"/>
              </a:spcAft>
              <a:buClr>
                <a:schemeClr val="accent2"/>
              </a:buClr>
              <a:buSzPts val="700"/>
              <a:buFont typeface="Barlow Medium"/>
              <a:buChar char="■"/>
              <a:defRPr sz="700">
                <a:solidFill>
                  <a:schemeClr val="accent2"/>
                </a:solidFill>
                <a:latin typeface="Barlow Medium"/>
                <a:ea typeface="Barlow Medium"/>
                <a:cs typeface="Barlow Medium"/>
                <a:sym typeface="Barlow Medium"/>
              </a:defRPr>
            </a:lvl6pPr>
            <a:lvl7pPr indent="-273050" lvl="6" marL="3200400">
              <a:spcBef>
                <a:spcPts val="0"/>
              </a:spcBef>
              <a:spcAft>
                <a:spcPts val="0"/>
              </a:spcAft>
              <a:buClr>
                <a:schemeClr val="accent2"/>
              </a:buClr>
              <a:buSzPts val="700"/>
              <a:buFont typeface="Barlow Medium"/>
              <a:buChar char="●"/>
              <a:defRPr sz="700">
                <a:solidFill>
                  <a:schemeClr val="accent2"/>
                </a:solidFill>
                <a:latin typeface="Barlow Medium"/>
                <a:ea typeface="Barlow Medium"/>
                <a:cs typeface="Barlow Medium"/>
                <a:sym typeface="Barlow Medium"/>
              </a:defRPr>
            </a:lvl7pPr>
            <a:lvl8pPr indent="-273050" lvl="7" marL="3657600">
              <a:spcBef>
                <a:spcPts val="0"/>
              </a:spcBef>
              <a:spcAft>
                <a:spcPts val="0"/>
              </a:spcAft>
              <a:buClr>
                <a:schemeClr val="accent2"/>
              </a:buClr>
              <a:buSzPts val="700"/>
              <a:buFont typeface="Barlow Medium"/>
              <a:buChar char="○"/>
              <a:defRPr sz="700">
                <a:solidFill>
                  <a:schemeClr val="accent2"/>
                </a:solidFill>
                <a:latin typeface="Barlow Medium"/>
                <a:ea typeface="Barlow Medium"/>
                <a:cs typeface="Barlow Medium"/>
                <a:sym typeface="Barlow Medium"/>
              </a:defRPr>
            </a:lvl8pPr>
            <a:lvl9pPr indent="-273050" lvl="8" marL="4114800">
              <a:spcBef>
                <a:spcPts val="0"/>
              </a:spcBef>
              <a:spcAft>
                <a:spcPts val="0"/>
              </a:spcAft>
              <a:buClr>
                <a:schemeClr val="accent2"/>
              </a:buClr>
              <a:buSzPts val="700"/>
              <a:buFont typeface="Barlow Medium"/>
              <a:buChar char="■"/>
              <a:defRPr sz="700">
                <a:solidFill>
                  <a:schemeClr val="accent2"/>
                </a:solidFill>
                <a:latin typeface="Barlow Medium"/>
                <a:ea typeface="Barlow Medium"/>
                <a:cs typeface="Barlow Medium"/>
                <a:sym typeface="Barlow Medium"/>
              </a:defRPr>
            </a:lvl9pPr>
          </a:lstStyle>
          <a:p/>
        </p:txBody>
      </p:sp>
      <p:sp>
        <p:nvSpPr>
          <p:cNvPr id="310" name="Google Shape;310;p44"/>
          <p:cNvSpPr txBox="1"/>
          <p:nvPr>
            <p:ph idx="18" type="body"/>
          </p:nvPr>
        </p:nvSpPr>
        <p:spPr>
          <a:xfrm>
            <a:off x="5496525" y="2715500"/>
            <a:ext cx="1294800" cy="223200"/>
          </a:xfrm>
          <a:prstGeom prst="rect">
            <a:avLst/>
          </a:prstGeom>
        </p:spPr>
        <p:txBody>
          <a:bodyPr anchorCtr="0" anchor="t" bIns="0" lIns="0" spcFirstLastPara="1" rIns="0" wrap="square" tIns="0">
            <a:noAutofit/>
          </a:bodyPr>
          <a:lstStyle>
            <a:lvl1pPr indent="-273050" lvl="0" marL="4572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1pPr>
            <a:lvl2pPr indent="-273050" lvl="1" marL="9144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2pPr>
            <a:lvl3pPr indent="-273050" lvl="2" marL="13716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3pPr>
            <a:lvl4pPr indent="-273050" lvl="3" marL="18288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4pPr>
            <a:lvl5pPr indent="-273050" lvl="4" marL="22860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5pPr>
            <a:lvl6pPr indent="-273050" lvl="5" marL="27432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6pPr>
            <a:lvl7pPr indent="-273050" lvl="6" marL="32004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7pPr>
            <a:lvl8pPr indent="-273050" lvl="7" marL="36576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8pPr>
            <a:lvl9pPr indent="-273050" lvl="8" marL="41148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9pPr>
          </a:lstStyle>
          <a:p/>
        </p:txBody>
      </p:sp>
      <p:sp>
        <p:nvSpPr>
          <p:cNvPr id="311" name="Google Shape;311;p44"/>
          <p:cNvSpPr txBox="1"/>
          <p:nvPr>
            <p:ph idx="19" type="body"/>
          </p:nvPr>
        </p:nvSpPr>
        <p:spPr>
          <a:xfrm>
            <a:off x="7085200" y="2615450"/>
            <a:ext cx="1294800" cy="100200"/>
          </a:xfrm>
          <a:prstGeom prst="rect">
            <a:avLst/>
          </a:prstGeom>
        </p:spPr>
        <p:txBody>
          <a:bodyPr anchorCtr="0" anchor="t" bIns="0" lIns="0" spcFirstLastPara="1" rIns="0" wrap="square" tIns="0">
            <a:noAutofit/>
          </a:bodyPr>
          <a:lstStyle>
            <a:lvl1pPr indent="-273050" lvl="0" marL="457200">
              <a:spcBef>
                <a:spcPts val="0"/>
              </a:spcBef>
              <a:spcAft>
                <a:spcPts val="0"/>
              </a:spcAft>
              <a:buClr>
                <a:schemeClr val="accent2"/>
              </a:buClr>
              <a:buSzPts val="700"/>
              <a:buFont typeface="Barlow Medium"/>
              <a:buChar char="●"/>
              <a:defRPr sz="700">
                <a:solidFill>
                  <a:schemeClr val="accent2"/>
                </a:solidFill>
                <a:latin typeface="Barlow Medium"/>
                <a:ea typeface="Barlow Medium"/>
                <a:cs typeface="Barlow Medium"/>
                <a:sym typeface="Barlow Medium"/>
              </a:defRPr>
            </a:lvl1pPr>
            <a:lvl2pPr indent="-273050" lvl="1" marL="914400">
              <a:spcBef>
                <a:spcPts val="0"/>
              </a:spcBef>
              <a:spcAft>
                <a:spcPts val="0"/>
              </a:spcAft>
              <a:buClr>
                <a:schemeClr val="accent2"/>
              </a:buClr>
              <a:buSzPts val="700"/>
              <a:buFont typeface="Barlow Medium"/>
              <a:buChar char="○"/>
              <a:defRPr sz="700">
                <a:solidFill>
                  <a:schemeClr val="accent2"/>
                </a:solidFill>
                <a:latin typeface="Barlow Medium"/>
                <a:ea typeface="Barlow Medium"/>
                <a:cs typeface="Barlow Medium"/>
                <a:sym typeface="Barlow Medium"/>
              </a:defRPr>
            </a:lvl2pPr>
            <a:lvl3pPr indent="-273050" lvl="2" marL="1371600">
              <a:spcBef>
                <a:spcPts val="0"/>
              </a:spcBef>
              <a:spcAft>
                <a:spcPts val="0"/>
              </a:spcAft>
              <a:buClr>
                <a:schemeClr val="accent2"/>
              </a:buClr>
              <a:buSzPts val="700"/>
              <a:buFont typeface="Barlow Medium"/>
              <a:buChar char="■"/>
              <a:defRPr sz="700">
                <a:solidFill>
                  <a:schemeClr val="accent2"/>
                </a:solidFill>
                <a:latin typeface="Barlow Medium"/>
                <a:ea typeface="Barlow Medium"/>
                <a:cs typeface="Barlow Medium"/>
                <a:sym typeface="Barlow Medium"/>
              </a:defRPr>
            </a:lvl3pPr>
            <a:lvl4pPr indent="-273050" lvl="3" marL="1828800">
              <a:spcBef>
                <a:spcPts val="0"/>
              </a:spcBef>
              <a:spcAft>
                <a:spcPts val="0"/>
              </a:spcAft>
              <a:buClr>
                <a:schemeClr val="accent2"/>
              </a:buClr>
              <a:buSzPts val="700"/>
              <a:buFont typeface="Barlow Medium"/>
              <a:buChar char="●"/>
              <a:defRPr sz="700">
                <a:solidFill>
                  <a:schemeClr val="accent2"/>
                </a:solidFill>
                <a:latin typeface="Barlow Medium"/>
                <a:ea typeface="Barlow Medium"/>
                <a:cs typeface="Barlow Medium"/>
                <a:sym typeface="Barlow Medium"/>
              </a:defRPr>
            </a:lvl4pPr>
            <a:lvl5pPr indent="-273050" lvl="4" marL="2286000">
              <a:spcBef>
                <a:spcPts val="0"/>
              </a:spcBef>
              <a:spcAft>
                <a:spcPts val="0"/>
              </a:spcAft>
              <a:buClr>
                <a:schemeClr val="accent2"/>
              </a:buClr>
              <a:buSzPts val="700"/>
              <a:buFont typeface="Barlow Medium"/>
              <a:buChar char="○"/>
              <a:defRPr sz="700">
                <a:solidFill>
                  <a:schemeClr val="accent2"/>
                </a:solidFill>
                <a:latin typeface="Barlow Medium"/>
                <a:ea typeface="Barlow Medium"/>
                <a:cs typeface="Barlow Medium"/>
                <a:sym typeface="Barlow Medium"/>
              </a:defRPr>
            </a:lvl5pPr>
            <a:lvl6pPr indent="-273050" lvl="5" marL="2743200">
              <a:spcBef>
                <a:spcPts val="0"/>
              </a:spcBef>
              <a:spcAft>
                <a:spcPts val="0"/>
              </a:spcAft>
              <a:buClr>
                <a:schemeClr val="accent2"/>
              </a:buClr>
              <a:buSzPts val="700"/>
              <a:buFont typeface="Barlow Medium"/>
              <a:buChar char="■"/>
              <a:defRPr sz="700">
                <a:solidFill>
                  <a:schemeClr val="accent2"/>
                </a:solidFill>
                <a:latin typeface="Barlow Medium"/>
                <a:ea typeface="Barlow Medium"/>
                <a:cs typeface="Barlow Medium"/>
                <a:sym typeface="Barlow Medium"/>
              </a:defRPr>
            </a:lvl6pPr>
            <a:lvl7pPr indent="-273050" lvl="6" marL="3200400">
              <a:spcBef>
                <a:spcPts val="0"/>
              </a:spcBef>
              <a:spcAft>
                <a:spcPts val="0"/>
              </a:spcAft>
              <a:buClr>
                <a:schemeClr val="accent2"/>
              </a:buClr>
              <a:buSzPts val="700"/>
              <a:buFont typeface="Barlow Medium"/>
              <a:buChar char="●"/>
              <a:defRPr sz="700">
                <a:solidFill>
                  <a:schemeClr val="accent2"/>
                </a:solidFill>
                <a:latin typeface="Barlow Medium"/>
                <a:ea typeface="Barlow Medium"/>
                <a:cs typeface="Barlow Medium"/>
                <a:sym typeface="Barlow Medium"/>
              </a:defRPr>
            </a:lvl7pPr>
            <a:lvl8pPr indent="-273050" lvl="7" marL="3657600">
              <a:spcBef>
                <a:spcPts val="0"/>
              </a:spcBef>
              <a:spcAft>
                <a:spcPts val="0"/>
              </a:spcAft>
              <a:buClr>
                <a:schemeClr val="accent2"/>
              </a:buClr>
              <a:buSzPts val="700"/>
              <a:buFont typeface="Barlow Medium"/>
              <a:buChar char="○"/>
              <a:defRPr sz="700">
                <a:solidFill>
                  <a:schemeClr val="accent2"/>
                </a:solidFill>
                <a:latin typeface="Barlow Medium"/>
                <a:ea typeface="Barlow Medium"/>
                <a:cs typeface="Barlow Medium"/>
                <a:sym typeface="Barlow Medium"/>
              </a:defRPr>
            </a:lvl8pPr>
            <a:lvl9pPr indent="-273050" lvl="8" marL="4114800">
              <a:spcBef>
                <a:spcPts val="0"/>
              </a:spcBef>
              <a:spcAft>
                <a:spcPts val="0"/>
              </a:spcAft>
              <a:buClr>
                <a:schemeClr val="accent2"/>
              </a:buClr>
              <a:buSzPts val="700"/>
              <a:buFont typeface="Barlow Medium"/>
              <a:buChar char="■"/>
              <a:defRPr sz="700">
                <a:solidFill>
                  <a:schemeClr val="accent2"/>
                </a:solidFill>
                <a:latin typeface="Barlow Medium"/>
                <a:ea typeface="Barlow Medium"/>
                <a:cs typeface="Barlow Medium"/>
                <a:sym typeface="Barlow Medium"/>
              </a:defRPr>
            </a:lvl9pPr>
          </a:lstStyle>
          <a:p/>
        </p:txBody>
      </p:sp>
      <p:sp>
        <p:nvSpPr>
          <p:cNvPr id="312" name="Google Shape;312;p44"/>
          <p:cNvSpPr txBox="1"/>
          <p:nvPr>
            <p:ph idx="20" type="body"/>
          </p:nvPr>
        </p:nvSpPr>
        <p:spPr>
          <a:xfrm>
            <a:off x="7085200" y="2715500"/>
            <a:ext cx="1294800" cy="223200"/>
          </a:xfrm>
          <a:prstGeom prst="rect">
            <a:avLst/>
          </a:prstGeom>
        </p:spPr>
        <p:txBody>
          <a:bodyPr anchorCtr="0" anchor="t" bIns="0" lIns="0" spcFirstLastPara="1" rIns="0" wrap="square" tIns="0">
            <a:noAutofit/>
          </a:bodyPr>
          <a:lstStyle>
            <a:lvl1pPr indent="-273050" lvl="0" marL="4572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1pPr>
            <a:lvl2pPr indent="-273050" lvl="1" marL="9144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2pPr>
            <a:lvl3pPr indent="-273050" lvl="2" marL="13716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3pPr>
            <a:lvl4pPr indent="-273050" lvl="3" marL="18288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4pPr>
            <a:lvl5pPr indent="-273050" lvl="4" marL="22860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5pPr>
            <a:lvl6pPr indent="-273050" lvl="5" marL="27432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6pPr>
            <a:lvl7pPr indent="-273050" lvl="6" marL="32004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7pPr>
            <a:lvl8pPr indent="-273050" lvl="7" marL="36576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8pPr>
            <a:lvl9pPr indent="-273050" lvl="8" marL="4114800">
              <a:spcBef>
                <a:spcPts val="0"/>
              </a:spcBef>
              <a:spcAft>
                <a:spcPts val="0"/>
              </a:spcAft>
              <a:buClr>
                <a:schemeClr val="lt1"/>
              </a:buClr>
              <a:buSzPts val="700"/>
              <a:buFont typeface="Barlow Medium"/>
              <a:buChar char="■"/>
              <a:defRPr sz="700">
                <a:solidFill>
                  <a:schemeClr val="lt1"/>
                </a:solidFill>
                <a:latin typeface="Barlow Medium"/>
                <a:ea typeface="Barlow Medium"/>
                <a:cs typeface="Barlow Medium"/>
                <a:sym typeface="Barlow Medium"/>
              </a:defRPr>
            </a:lvl9pPr>
          </a:lstStyle>
          <a:p/>
        </p:txBody>
      </p:sp>
      <p:sp>
        <p:nvSpPr>
          <p:cNvPr id="313" name="Google Shape;313;p44"/>
          <p:cNvSpPr txBox="1"/>
          <p:nvPr>
            <p:ph idx="12" type="sldNum"/>
          </p:nvPr>
        </p:nvSpPr>
        <p:spPr>
          <a:xfrm>
            <a:off x="8490529" y="250829"/>
            <a:ext cx="348900" cy="178200"/>
          </a:xfrm>
          <a:prstGeom prst="rect">
            <a:avLst/>
          </a:prstGeom>
        </p:spPr>
        <p:txBody>
          <a:bodyPr anchorCtr="0" anchor="t" bIns="91425" lIns="91425" spcFirstLastPara="1" rIns="91425" wrap="square" tIns="91425">
            <a:noAutofit/>
          </a:bodyPr>
          <a:lstStyle>
            <a:lvl1pPr lvl="0" rtl="0">
              <a:buNone/>
              <a:defRPr sz="1100">
                <a:solidFill>
                  <a:schemeClr val="accent2"/>
                </a:solidFill>
              </a:defRPr>
            </a:lvl1pPr>
            <a:lvl2pPr lvl="1" rtl="0">
              <a:buNone/>
              <a:defRPr sz="1100">
                <a:solidFill>
                  <a:schemeClr val="accent2"/>
                </a:solidFill>
              </a:defRPr>
            </a:lvl2pPr>
            <a:lvl3pPr lvl="2" rtl="0">
              <a:buNone/>
              <a:defRPr sz="1100">
                <a:solidFill>
                  <a:schemeClr val="accent2"/>
                </a:solidFill>
              </a:defRPr>
            </a:lvl3pPr>
            <a:lvl4pPr lvl="3" rtl="0">
              <a:buNone/>
              <a:defRPr sz="1100">
                <a:solidFill>
                  <a:schemeClr val="accent2"/>
                </a:solidFill>
              </a:defRPr>
            </a:lvl4pPr>
            <a:lvl5pPr lvl="4" rtl="0">
              <a:buNone/>
              <a:defRPr sz="1100">
                <a:solidFill>
                  <a:schemeClr val="accent2"/>
                </a:solidFill>
              </a:defRPr>
            </a:lvl5pPr>
            <a:lvl6pPr lvl="5" rtl="0">
              <a:buNone/>
              <a:defRPr sz="1100">
                <a:solidFill>
                  <a:schemeClr val="accent2"/>
                </a:solidFill>
              </a:defRPr>
            </a:lvl6pPr>
            <a:lvl7pPr lvl="6" rtl="0">
              <a:buNone/>
              <a:defRPr sz="1100">
                <a:solidFill>
                  <a:schemeClr val="accent2"/>
                </a:solidFill>
              </a:defRPr>
            </a:lvl7pPr>
            <a:lvl8pPr lvl="7" rtl="0">
              <a:buNone/>
              <a:defRPr sz="1100">
                <a:solidFill>
                  <a:schemeClr val="accent2"/>
                </a:solidFill>
              </a:defRPr>
            </a:lvl8pPr>
            <a:lvl9pPr lvl="8" rtl="0">
              <a:buNone/>
              <a:defRPr sz="1100">
                <a:solidFill>
                  <a:schemeClr val="accent2"/>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meline Graphic">
  <p:cSld name="CUSTOM_9">
    <p:bg>
      <p:bgPr>
        <a:solidFill>
          <a:schemeClr val="dk1"/>
        </a:solidFill>
      </p:bgPr>
    </p:bg>
    <p:spTree>
      <p:nvGrpSpPr>
        <p:cNvPr id="314" name="Shape 314"/>
        <p:cNvGrpSpPr/>
        <p:nvPr/>
      </p:nvGrpSpPr>
      <p:grpSpPr>
        <a:xfrm>
          <a:off x="0" y="0"/>
          <a:ext cx="0" cy="0"/>
          <a:chOff x="0" y="0"/>
          <a:chExt cx="0" cy="0"/>
        </a:xfrm>
      </p:grpSpPr>
      <p:sp>
        <p:nvSpPr>
          <p:cNvPr id="315" name="Google Shape;315;p45"/>
          <p:cNvSpPr txBox="1"/>
          <p:nvPr>
            <p:ph idx="1" type="body"/>
          </p:nvPr>
        </p:nvSpPr>
        <p:spPr>
          <a:xfrm>
            <a:off x="3133000" y="514275"/>
            <a:ext cx="3890700" cy="505200"/>
          </a:xfrm>
          <a:prstGeom prst="rect">
            <a:avLst/>
          </a:prstGeom>
        </p:spPr>
        <p:txBody>
          <a:bodyPr anchorCtr="0" anchor="t" bIns="0" lIns="0" spcFirstLastPara="1" rIns="0" wrap="square" tIns="0">
            <a:noAutofit/>
          </a:bodyPr>
          <a:lstStyle>
            <a:lvl1pPr indent="-298450" lvl="0" marL="4572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1pPr>
            <a:lvl2pPr indent="-298450" lvl="1" marL="9144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2pPr>
            <a:lvl3pPr indent="-298450" lvl="2" marL="13716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3pPr>
            <a:lvl4pPr indent="-298450" lvl="3" marL="18288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4pPr>
            <a:lvl5pPr indent="-298450" lvl="4" marL="2286000">
              <a:spcBef>
                <a:spcPts val="0"/>
              </a:spcBef>
              <a:spcAft>
                <a:spcPts val="0"/>
              </a:spcAft>
              <a:buClr>
                <a:schemeClr val="lt1"/>
              </a:buClr>
              <a:buSzPts val="1100"/>
              <a:buFont typeface="Barlow"/>
              <a:buChar char="○"/>
              <a:defRPr>
                <a:solidFill>
                  <a:schemeClr val="lt1"/>
                </a:solidFill>
                <a:latin typeface="Barlow"/>
                <a:ea typeface="Barlow"/>
                <a:cs typeface="Barlow"/>
                <a:sym typeface="Barlow"/>
              </a:defRPr>
            </a:lvl5pPr>
            <a:lvl6pPr indent="-298450" lvl="5" marL="27432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6pPr>
            <a:lvl7pPr indent="-298450" lvl="6" marL="32004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7pPr>
            <a:lvl8pPr indent="-298450" lvl="7" marL="36576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8pPr>
            <a:lvl9pPr indent="-298450" lvl="8" marL="41148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9pPr>
          </a:lstStyle>
          <a:p/>
        </p:txBody>
      </p:sp>
      <p:sp>
        <p:nvSpPr>
          <p:cNvPr id="316" name="Google Shape;316;p45"/>
          <p:cNvSpPr txBox="1"/>
          <p:nvPr>
            <p:ph idx="2" type="body"/>
          </p:nvPr>
        </p:nvSpPr>
        <p:spPr>
          <a:xfrm>
            <a:off x="657679" y="436194"/>
            <a:ext cx="2278800" cy="1985100"/>
          </a:xfrm>
          <a:prstGeom prst="rect">
            <a:avLst/>
          </a:prstGeom>
        </p:spPr>
        <p:txBody>
          <a:bodyPr anchorCtr="0" anchor="t" bIns="91425" lIns="91425" spcFirstLastPara="1" rIns="91425" wrap="square" tIns="91425">
            <a:noAutofit/>
          </a:bodyPr>
          <a:lstStyle>
            <a:lvl1pPr indent="-406400" lvl="0" marL="457200">
              <a:lnSpc>
                <a:spcPct val="80000"/>
              </a:lnSpc>
              <a:spcBef>
                <a:spcPts val="0"/>
              </a:spcBef>
              <a:spcAft>
                <a:spcPts val="0"/>
              </a:spcAft>
              <a:buClr>
                <a:schemeClr val="accent2"/>
              </a:buClr>
              <a:buSzPts val="2800"/>
              <a:buChar char="●"/>
              <a:defRPr sz="2800">
                <a:solidFill>
                  <a:schemeClr val="accent2"/>
                </a:solidFill>
              </a:defRPr>
            </a:lvl1pPr>
            <a:lvl2pPr indent="-406400" lvl="1" marL="914400">
              <a:lnSpc>
                <a:spcPct val="80000"/>
              </a:lnSpc>
              <a:spcBef>
                <a:spcPts val="0"/>
              </a:spcBef>
              <a:spcAft>
                <a:spcPts val="0"/>
              </a:spcAft>
              <a:buClr>
                <a:schemeClr val="accent2"/>
              </a:buClr>
              <a:buSzPts val="2800"/>
              <a:buChar char="○"/>
              <a:defRPr sz="2800">
                <a:solidFill>
                  <a:schemeClr val="accent2"/>
                </a:solidFill>
              </a:defRPr>
            </a:lvl2pPr>
            <a:lvl3pPr indent="-406400" lvl="2" marL="1371600">
              <a:lnSpc>
                <a:spcPct val="80000"/>
              </a:lnSpc>
              <a:spcBef>
                <a:spcPts val="0"/>
              </a:spcBef>
              <a:spcAft>
                <a:spcPts val="0"/>
              </a:spcAft>
              <a:buClr>
                <a:schemeClr val="accent2"/>
              </a:buClr>
              <a:buSzPts val="2800"/>
              <a:buChar char="■"/>
              <a:defRPr sz="2800">
                <a:solidFill>
                  <a:schemeClr val="accent2"/>
                </a:solidFill>
              </a:defRPr>
            </a:lvl3pPr>
            <a:lvl4pPr indent="-406400" lvl="3" marL="1828800">
              <a:lnSpc>
                <a:spcPct val="80000"/>
              </a:lnSpc>
              <a:spcBef>
                <a:spcPts val="0"/>
              </a:spcBef>
              <a:spcAft>
                <a:spcPts val="0"/>
              </a:spcAft>
              <a:buClr>
                <a:schemeClr val="accent2"/>
              </a:buClr>
              <a:buSzPts val="2800"/>
              <a:buChar char="●"/>
              <a:defRPr sz="2800">
                <a:solidFill>
                  <a:schemeClr val="accent2"/>
                </a:solidFill>
              </a:defRPr>
            </a:lvl4pPr>
            <a:lvl5pPr indent="-406400" lvl="4" marL="2286000">
              <a:lnSpc>
                <a:spcPct val="80000"/>
              </a:lnSpc>
              <a:spcBef>
                <a:spcPts val="0"/>
              </a:spcBef>
              <a:spcAft>
                <a:spcPts val="0"/>
              </a:spcAft>
              <a:buClr>
                <a:schemeClr val="accent2"/>
              </a:buClr>
              <a:buSzPts val="2800"/>
              <a:buChar char="○"/>
              <a:defRPr sz="2800">
                <a:solidFill>
                  <a:schemeClr val="accent2"/>
                </a:solidFill>
              </a:defRPr>
            </a:lvl5pPr>
            <a:lvl6pPr indent="-406400" lvl="5" marL="2743200">
              <a:lnSpc>
                <a:spcPct val="80000"/>
              </a:lnSpc>
              <a:spcBef>
                <a:spcPts val="0"/>
              </a:spcBef>
              <a:spcAft>
                <a:spcPts val="0"/>
              </a:spcAft>
              <a:buClr>
                <a:schemeClr val="accent2"/>
              </a:buClr>
              <a:buSzPts val="2800"/>
              <a:buChar char="■"/>
              <a:defRPr sz="2800">
                <a:solidFill>
                  <a:schemeClr val="accent2"/>
                </a:solidFill>
              </a:defRPr>
            </a:lvl6pPr>
            <a:lvl7pPr indent="-406400" lvl="6" marL="3200400">
              <a:lnSpc>
                <a:spcPct val="80000"/>
              </a:lnSpc>
              <a:spcBef>
                <a:spcPts val="0"/>
              </a:spcBef>
              <a:spcAft>
                <a:spcPts val="0"/>
              </a:spcAft>
              <a:buClr>
                <a:schemeClr val="accent2"/>
              </a:buClr>
              <a:buSzPts val="2800"/>
              <a:buChar char="●"/>
              <a:defRPr sz="2800">
                <a:solidFill>
                  <a:schemeClr val="accent2"/>
                </a:solidFill>
              </a:defRPr>
            </a:lvl7pPr>
            <a:lvl8pPr indent="-406400" lvl="7" marL="3657600">
              <a:lnSpc>
                <a:spcPct val="80000"/>
              </a:lnSpc>
              <a:spcBef>
                <a:spcPts val="0"/>
              </a:spcBef>
              <a:spcAft>
                <a:spcPts val="0"/>
              </a:spcAft>
              <a:buClr>
                <a:schemeClr val="accent2"/>
              </a:buClr>
              <a:buSzPts val="2800"/>
              <a:buChar char="○"/>
              <a:defRPr sz="2800">
                <a:solidFill>
                  <a:schemeClr val="accent2"/>
                </a:solidFill>
              </a:defRPr>
            </a:lvl8pPr>
            <a:lvl9pPr indent="-406400" lvl="8" marL="4114800">
              <a:lnSpc>
                <a:spcPct val="80000"/>
              </a:lnSpc>
              <a:spcBef>
                <a:spcPts val="0"/>
              </a:spcBef>
              <a:spcAft>
                <a:spcPts val="0"/>
              </a:spcAft>
              <a:buClr>
                <a:schemeClr val="accent2"/>
              </a:buClr>
              <a:buSzPts val="2800"/>
              <a:buChar char="■"/>
              <a:defRPr sz="2800">
                <a:solidFill>
                  <a:schemeClr val="accent2"/>
                </a:solidFill>
              </a:defRPr>
            </a:lvl9pPr>
          </a:lstStyle>
          <a:p/>
        </p:txBody>
      </p:sp>
      <p:sp>
        <p:nvSpPr>
          <p:cNvPr id="317" name="Google Shape;317;p45"/>
          <p:cNvSpPr txBox="1"/>
          <p:nvPr>
            <p:ph idx="12" type="sldNum"/>
          </p:nvPr>
        </p:nvSpPr>
        <p:spPr>
          <a:xfrm>
            <a:off x="8490529" y="250829"/>
            <a:ext cx="348900" cy="178200"/>
          </a:xfrm>
          <a:prstGeom prst="rect">
            <a:avLst/>
          </a:prstGeom>
        </p:spPr>
        <p:txBody>
          <a:bodyPr anchorCtr="0" anchor="t" bIns="91425" lIns="91425" spcFirstLastPara="1" rIns="91425" wrap="square" tIns="91425">
            <a:noAutofit/>
          </a:bodyPr>
          <a:lstStyle>
            <a:lvl1pPr lvl="0" rtl="0">
              <a:buNone/>
              <a:defRPr sz="1100">
                <a:solidFill>
                  <a:schemeClr val="accent2"/>
                </a:solidFill>
              </a:defRPr>
            </a:lvl1pPr>
            <a:lvl2pPr lvl="1" rtl="0">
              <a:buNone/>
              <a:defRPr sz="1100">
                <a:solidFill>
                  <a:schemeClr val="accent2"/>
                </a:solidFill>
              </a:defRPr>
            </a:lvl2pPr>
            <a:lvl3pPr lvl="2" rtl="0">
              <a:buNone/>
              <a:defRPr sz="1100">
                <a:solidFill>
                  <a:schemeClr val="accent2"/>
                </a:solidFill>
              </a:defRPr>
            </a:lvl3pPr>
            <a:lvl4pPr lvl="3" rtl="0">
              <a:buNone/>
              <a:defRPr sz="1100">
                <a:solidFill>
                  <a:schemeClr val="accent2"/>
                </a:solidFill>
              </a:defRPr>
            </a:lvl4pPr>
            <a:lvl5pPr lvl="4" rtl="0">
              <a:buNone/>
              <a:defRPr sz="1100">
                <a:solidFill>
                  <a:schemeClr val="accent2"/>
                </a:solidFill>
              </a:defRPr>
            </a:lvl5pPr>
            <a:lvl6pPr lvl="5" rtl="0">
              <a:buNone/>
              <a:defRPr sz="1100">
                <a:solidFill>
                  <a:schemeClr val="accent2"/>
                </a:solidFill>
              </a:defRPr>
            </a:lvl6pPr>
            <a:lvl7pPr lvl="6" rtl="0">
              <a:buNone/>
              <a:defRPr sz="1100">
                <a:solidFill>
                  <a:schemeClr val="accent2"/>
                </a:solidFill>
              </a:defRPr>
            </a:lvl7pPr>
            <a:lvl8pPr lvl="7" rtl="0">
              <a:buNone/>
              <a:defRPr sz="1100">
                <a:solidFill>
                  <a:schemeClr val="accent2"/>
                </a:solidFill>
              </a:defRPr>
            </a:lvl8pPr>
            <a:lvl9pPr lvl="8" rtl="0">
              <a:buNone/>
              <a:defRPr sz="1100">
                <a:solidFill>
                  <a:schemeClr val="accent2"/>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extLst>
    <p:ext uri="{DCECCB84-F9BA-43D5-87BE-67443E8EF086}">
      <p15:sldGuideLst>
        <p15:guide id="1" pos="494">
          <p15:clr>
            <a:srgbClr val="E46962"/>
          </p15:clr>
        </p15:guide>
        <p15:guide id="2" orient="horz" pos="504">
          <p15:clr>
            <a:srgbClr val="E46962"/>
          </p15:clr>
        </p15:guide>
      </p15:sldGuideLst>
    </p:ext>
  </p:extLst>
</p:sldLayout>
</file>

<file path=ppt/slideLayouts/slideLayout4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Revenue / Graphic">
  <p:cSld name="CUSTOM_12">
    <p:bg>
      <p:bgPr>
        <a:solidFill>
          <a:schemeClr val="dk1"/>
        </a:solidFill>
      </p:bgPr>
    </p:bg>
    <p:spTree>
      <p:nvGrpSpPr>
        <p:cNvPr id="318" name="Shape 318"/>
        <p:cNvGrpSpPr/>
        <p:nvPr/>
      </p:nvGrpSpPr>
      <p:grpSpPr>
        <a:xfrm>
          <a:off x="0" y="0"/>
          <a:ext cx="0" cy="0"/>
          <a:chOff x="0" y="0"/>
          <a:chExt cx="0" cy="0"/>
        </a:xfrm>
      </p:grpSpPr>
      <p:sp>
        <p:nvSpPr>
          <p:cNvPr id="319" name="Google Shape;319;p46"/>
          <p:cNvSpPr txBox="1"/>
          <p:nvPr>
            <p:ph idx="1" type="body"/>
          </p:nvPr>
        </p:nvSpPr>
        <p:spPr>
          <a:xfrm>
            <a:off x="569725" y="3435300"/>
            <a:ext cx="2884200" cy="1185300"/>
          </a:xfrm>
          <a:prstGeom prst="rect">
            <a:avLst/>
          </a:prstGeom>
        </p:spPr>
        <p:txBody>
          <a:bodyPr anchorCtr="0" anchor="b" bIns="0" lIns="0" spcFirstLastPara="1" rIns="0" wrap="square" tIns="0">
            <a:noAutofit/>
          </a:bodyPr>
          <a:lstStyle>
            <a:lvl1pPr indent="-298450" lvl="0" marL="4572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1pPr>
            <a:lvl2pPr indent="-298450" lvl="1" marL="9144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2pPr>
            <a:lvl3pPr indent="-298450" lvl="2" marL="13716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3pPr>
            <a:lvl4pPr indent="-298450" lvl="3" marL="18288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4pPr>
            <a:lvl5pPr indent="-298450" lvl="4" marL="2286000">
              <a:spcBef>
                <a:spcPts val="0"/>
              </a:spcBef>
              <a:spcAft>
                <a:spcPts val="0"/>
              </a:spcAft>
              <a:buClr>
                <a:schemeClr val="lt1"/>
              </a:buClr>
              <a:buSzPts val="1100"/>
              <a:buFont typeface="Barlow"/>
              <a:buChar char="○"/>
              <a:defRPr>
                <a:solidFill>
                  <a:schemeClr val="lt1"/>
                </a:solidFill>
                <a:latin typeface="Barlow"/>
                <a:ea typeface="Barlow"/>
                <a:cs typeface="Barlow"/>
                <a:sym typeface="Barlow"/>
              </a:defRPr>
            </a:lvl5pPr>
            <a:lvl6pPr indent="-298450" lvl="5" marL="27432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6pPr>
            <a:lvl7pPr indent="-298450" lvl="6" marL="32004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7pPr>
            <a:lvl8pPr indent="-298450" lvl="7" marL="36576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8pPr>
            <a:lvl9pPr indent="-298450" lvl="8" marL="4114800">
              <a:spcBef>
                <a:spcPts val="0"/>
              </a:spcBef>
              <a:spcAft>
                <a:spcPts val="0"/>
              </a:spcAft>
              <a:buClr>
                <a:schemeClr val="lt1"/>
              </a:buClr>
              <a:buSzPts val="1100"/>
              <a:buFont typeface="Barlow"/>
              <a:buChar char="■"/>
              <a:defRPr sz="1100">
                <a:solidFill>
                  <a:schemeClr val="lt1"/>
                </a:solidFill>
                <a:latin typeface="Barlow"/>
                <a:ea typeface="Barlow"/>
                <a:cs typeface="Barlow"/>
                <a:sym typeface="Barlow"/>
              </a:defRPr>
            </a:lvl9pPr>
          </a:lstStyle>
          <a:p/>
        </p:txBody>
      </p:sp>
      <p:sp>
        <p:nvSpPr>
          <p:cNvPr id="320" name="Google Shape;320;p46"/>
          <p:cNvSpPr txBox="1"/>
          <p:nvPr>
            <p:ph idx="2" type="subTitle"/>
          </p:nvPr>
        </p:nvSpPr>
        <p:spPr>
          <a:xfrm>
            <a:off x="466802" y="445100"/>
            <a:ext cx="2403600" cy="537900"/>
          </a:xfrm>
          <a:prstGeom prst="rect">
            <a:avLst/>
          </a:prstGeom>
        </p:spPr>
        <p:txBody>
          <a:bodyPr anchorCtr="0" anchor="t" bIns="91425" lIns="91425" spcFirstLastPara="1" rIns="91425" wrap="square" tIns="91425">
            <a:noAutofit/>
          </a:bodyPr>
          <a:lstStyle>
            <a:lvl1pPr lvl="0">
              <a:spcBef>
                <a:spcPts val="0"/>
              </a:spcBef>
              <a:spcAft>
                <a:spcPts val="0"/>
              </a:spcAft>
              <a:buClr>
                <a:schemeClr val="accent2"/>
              </a:buClr>
              <a:buSzPts val="1400"/>
              <a:buFont typeface="Hepta Slab Medium"/>
              <a:buNone/>
              <a:defRPr>
                <a:solidFill>
                  <a:schemeClr val="accent2"/>
                </a:solidFill>
                <a:latin typeface="Hepta Slab Medium"/>
                <a:ea typeface="Hepta Slab Medium"/>
                <a:cs typeface="Hepta Slab Medium"/>
                <a:sym typeface="Hepta Slab Medium"/>
              </a:defRPr>
            </a:lvl1pPr>
            <a:lvl2pPr lvl="1">
              <a:spcBef>
                <a:spcPts val="0"/>
              </a:spcBef>
              <a:spcAft>
                <a:spcPts val="0"/>
              </a:spcAft>
              <a:buSzPts val="1400"/>
              <a:buFont typeface="Hepta Slab Medium"/>
              <a:buNone/>
              <a:defRPr>
                <a:latin typeface="Hepta Slab Medium"/>
                <a:ea typeface="Hepta Slab Medium"/>
                <a:cs typeface="Hepta Slab Medium"/>
                <a:sym typeface="Hepta Slab Medium"/>
              </a:defRPr>
            </a:lvl2pPr>
            <a:lvl3pPr lvl="2">
              <a:spcBef>
                <a:spcPts val="0"/>
              </a:spcBef>
              <a:spcAft>
                <a:spcPts val="0"/>
              </a:spcAft>
              <a:buSzPts val="1400"/>
              <a:buFont typeface="Hepta Slab Medium"/>
              <a:buNone/>
              <a:defRPr>
                <a:latin typeface="Hepta Slab Medium"/>
                <a:ea typeface="Hepta Slab Medium"/>
                <a:cs typeface="Hepta Slab Medium"/>
                <a:sym typeface="Hepta Slab Medium"/>
              </a:defRPr>
            </a:lvl3pPr>
            <a:lvl4pPr lvl="3">
              <a:spcBef>
                <a:spcPts val="0"/>
              </a:spcBef>
              <a:spcAft>
                <a:spcPts val="0"/>
              </a:spcAft>
              <a:buSzPts val="1400"/>
              <a:buFont typeface="Hepta Slab Medium"/>
              <a:buNone/>
              <a:defRPr>
                <a:latin typeface="Hepta Slab Medium"/>
                <a:ea typeface="Hepta Slab Medium"/>
                <a:cs typeface="Hepta Slab Medium"/>
                <a:sym typeface="Hepta Slab Medium"/>
              </a:defRPr>
            </a:lvl4pPr>
            <a:lvl5pPr lvl="4">
              <a:spcBef>
                <a:spcPts val="0"/>
              </a:spcBef>
              <a:spcAft>
                <a:spcPts val="0"/>
              </a:spcAft>
              <a:buSzPts val="1400"/>
              <a:buFont typeface="Hepta Slab Medium"/>
              <a:buNone/>
              <a:defRPr>
                <a:latin typeface="Hepta Slab Medium"/>
                <a:ea typeface="Hepta Slab Medium"/>
                <a:cs typeface="Hepta Slab Medium"/>
                <a:sym typeface="Hepta Slab Medium"/>
              </a:defRPr>
            </a:lvl5pPr>
            <a:lvl6pPr lvl="5">
              <a:spcBef>
                <a:spcPts val="0"/>
              </a:spcBef>
              <a:spcAft>
                <a:spcPts val="0"/>
              </a:spcAft>
              <a:buSzPts val="1400"/>
              <a:buFont typeface="Hepta Slab Medium"/>
              <a:buNone/>
              <a:defRPr>
                <a:latin typeface="Hepta Slab Medium"/>
                <a:ea typeface="Hepta Slab Medium"/>
                <a:cs typeface="Hepta Slab Medium"/>
                <a:sym typeface="Hepta Slab Medium"/>
              </a:defRPr>
            </a:lvl6pPr>
            <a:lvl7pPr lvl="6">
              <a:spcBef>
                <a:spcPts val="0"/>
              </a:spcBef>
              <a:spcAft>
                <a:spcPts val="0"/>
              </a:spcAft>
              <a:buSzPts val="1400"/>
              <a:buFont typeface="Hepta Slab Medium"/>
              <a:buNone/>
              <a:defRPr>
                <a:latin typeface="Hepta Slab Medium"/>
                <a:ea typeface="Hepta Slab Medium"/>
                <a:cs typeface="Hepta Slab Medium"/>
                <a:sym typeface="Hepta Slab Medium"/>
              </a:defRPr>
            </a:lvl7pPr>
            <a:lvl8pPr lvl="7">
              <a:spcBef>
                <a:spcPts val="0"/>
              </a:spcBef>
              <a:spcAft>
                <a:spcPts val="0"/>
              </a:spcAft>
              <a:buSzPts val="1400"/>
              <a:buFont typeface="Hepta Slab Medium"/>
              <a:buNone/>
              <a:defRPr>
                <a:latin typeface="Hepta Slab Medium"/>
                <a:ea typeface="Hepta Slab Medium"/>
                <a:cs typeface="Hepta Slab Medium"/>
                <a:sym typeface="Hepta Slab Medium"/>
              </a:defRPr>
            </a:lvl8pPr>
            <a:lvl9pPr lvl="8">
              <a:spcBef>
                <a:spcPts val="0"/>
              </a:spcBef>
              <a:spcAft>
                <a:spcPts val="0"/>
              </a:spcAft>
              <a:buSzPts val="1400"/>
              <a:buFont typeface="Hepta Slab Medium"/>
              <a:buNone/>
              <a:defRPr>
                <a:latin typeface="Hepta Slab Medium"/>
                <a:ea typeface="Hepta Slab Medium"/>
                <a:cs typeface="Hepta Slab Medium"/>
                <a:sym typeface="Hepta Slab Medium"/>
              </a:defRPr>
            </a:lvl9pPr>
          </a:lstStyle>
          <a:p/>
        </p:txBody>
      </p:sp>
      <p:sp>
        <p:nvSpPr>
          <p:cNvPr id="321" name="Google Shape;321;p46"/>
          <p:cNvSpPr txBox="1"/>
          <p:nvPr>
            <p:ph idx="12" type="sldNum"/>
          </p:nvPr>
        </p:nvSpPr>
        <p:spPr>
          <a:xfrm>
            <a:off x="8490529" y="250829"/>
            <a:ext cx="348900" cy="178200"/>
          </a:xfrm>
          <a:prstGeom prst="rect">
            <a:avLst/>
          </a:prstGeom>
        </p:spPr>
        <p:txBody>
          <a:bodyPr anchorCtr="0" anchor="t" bIns="91425" lIns="91425" spcFirstLastPara="1" rIns="91425" wrap="square" tIns="91425">
            <a:noAutofit/>
          </a:bodyPr>
          <a:lstStyle>
            <a:lvl1pPr lvl="0" rtl="0">
              <a:buNone/>
              <a:defRPr sz="1100">
                <a:solidFill>
                  <a:schemeClr val="accent2"/>
                </a:solidFill>
              </a:defRPr>
            </a:lvl1pPr>
            <a:lvl2pPr lvl="1" rtl="0">
              <a:buNone/>
              <a:defRPr sz="1100">
                <a:solidFill>
                  <a:schemeClr val="accent2"/>
                </a:solidFill>
              </a:defRPr>
            </a:lvl2pPr>
            <a:lvl3pPr lvl="2" rtl="0">
              <a:buNone/>
              <a:defRPr sz="1100">
                <a:solidFill>
                  <a:schemeClr val="accent2"/>
                </a:solidFill>
              </a:defRPr>
            </a:lvl3pPr>
            <a:lvl4pPr lvl="3" rtl="0">
              <a:buNone/>
              <a:defRPr sz="1100">
                <a:solidFill>
                  <a:schemeClr val="accent2"/>
                </a:solidFill>
              </a:defRPr>
            </a:lvl4pPr>
            <a:lvl5pPr lvl="4" rtl="0">
              <a:buNone/>
              <a:defRPr sz="1100">
                <a:solidFill>
                  <a:schemeClr val="accent2"/>
                </a:solidFill>
              </a:defRPr>
            </a:lvl5pPr>
            <a:lvl6pPr lvl="5" rtl="0">
              <a:buNone/>
              <a:defRPr sz="1100">
                <a:solidFill>
                  <a:schemeClr val="accent2"/>
                </a:solidFill>
              </a:defRPr>
            </a:lvl6pPr>
            <a:lvl7pPr lvl="6" rtl="0">
              <a:buNone/>
              <a:defRPr sz="1100">
                <a:solidFill>
                  <a:schemeClr val="accent2"/>
                </a:solidFill>
              </a:defRPr>
            </a:lvl7pPr>
            <a:lvl8pPr lvl="7" rtl="0">
              <a:buNone/>
              <a:defRPr sz="1100">
                <a:solidFill>
                  <a:schemeClr val="accent2"/>
                </a:solidFill>
              </a:defRPr>
            </a:lvl8pPr>
            <a:lvl9pPr lvl="8" rtl="0">
              <a:buNone/>
              <a:defRPr sz="1100">
                <a:solidFill>
                  <a:schemeClr val="accent2"/>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extLst>
    <p:ext uri="{DCECCB84-F9BA-43D5-87BE-67443E8EF086}">
      <p15:sldGuideLst>
        <p15:guide id="1" pos="331">
          <p15:clr>
            <a:srgbClr val="E46962"/>
          </p15:clr>
        </p15:guide>
      </p15:sldGuideLst>
    </p:ext>
  </p:extLst>
</p:sldLayout>
</file>

<file path=ppt/slideLayouts/slideLayout4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bg>
      <p:bgPr>
        <a:solidFill>
          <a:schemeClr val="lt2"/>
        </a:solidFill>
      </p:bgPr>
    </p:bg>
    <p:spTree>
      <p:nvGrpSpPr>
        <p:cNvPr id="326" name="Shape 326"/>
        <p:cNvGrpSpPr/>
        <p:nvPr/>
      </p:nvGrpSpPr>
      <p:grpSpPr>
        <a:xfrm>
          <a:off x="0" y="0"/>
          <a:ext cx="0" cy="0"/>
          <a:chOff x="0" y="0"/>
          <a:chExt cx="0" cy="0"/>
        </a:xfrm>
      </p:grpSpPr>
      <p:sp>
        <p:nvSpPr>
          <p:cNvPr id="327" name="Google Shape;327;p48"/>
          <p:cNvSpPr/>
          <p:nvPr/>
        </p:nvSpPr>
        <p:spPr>
          <a:xfrm>
            <a:off x="0" y="342900"/>
            <a:ext cx="8800800" cy="4800600"/>
          </a:xfrm>
          <a:prstGeom prst="rect">
            <a:avLst/>
          </a:prstGeom>
          <a:solidFill>
            <a:schemeClr val="lt1"/>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328" name="Google Shape;328;p48"/>
          <p:cNvSpPr txBox="1"/>
          <p:nvPr>
            <p:ph idx="1" type="subTitle"/>
          </p:nvPr>
        </p:nvSpPr>
        <p:spPr>
          <a:xfrm>
            <a:off x="2418125" y="2878925"/>
            <a:ext cx="5325600" cy="745800"/>
          </a:xfrm>
          <a:prstGeom prst="rect">
            <a:avLst/>
          </a:prstGeom>
        </p:spPr>
        <p:txBody>
          <a:bodyPr anchorCtr="0" anchor="t" bIns="91425" lIns="91425" spcFirstLastPara="1" rIns="91425" wrap="square" tIns="91425">
            <a:noAutofit/>
          </a:bodyPr>
          <a:lstStyle>
            <a:lvl1pPr lvl="0">
              <a:spcBef>
                <a:spcPts val="0"/>
              </a:spcBef>
              <a:spcAft>
                <a:spcPts val="0"/>
              </a:spcAft>
              <a:buClr>
                <a:schemeClr val="accent2"/>
              </a:buClr>
              <a:buSzPts val="2000"/>
              <a:buFont typeface="Plus Jakarta Sans Medium"/>
              <a:buNone/>
              <a:defRPr sz="2000">
                <a:solidFill>
                  <a:schemeClr val="accent2"/>
                </a:solidFill>
              </a:defRPr>
            </a:lvl1pPr>
            <a:lvl2pPr lvl="1" algn="l">
              <a:spcBef>
                <a:spcPts val="0"/>
              </a:spcBef>
              <a:spcAft>
                <a:spcPts val="0"/>
              </a:spcAft>
              <a:buClr>
                <a:schemeClr val="accent2"/>
              </a:buClr>
              <a:buSzPts val="2000"/>
              <a:buFont typeface="Plus Jakarta Sans Medium"/>
              <a:buNone/>
              <a:defRPr sz="2000">
                <a:solidFill>
                  <a:schemeClr val="accent2"/>
                </a:solidFill>
              </a:defRPr>
            </a:lvl2pPr>
            <a:lvl3pPr lvl="2" algn="l">
              <a:spcBef>
                <a:spcPts val="0"/>
              </a:spcBef>
              <a:spcAft>
                <a:spcPts val="0"/>
              </a:spcAft>
              <a:buClr>
                <a:schemeClr val="accent2"/>
              </a:buClr>
              <a:buSzPts val="2000"/>
              <a:buFont typeface="Plus Jakarta Sans Medium"/>
              <a:buNone/>
              <a:defRPr sz="2000">
                <a:solidFill>
                  <a:schemeClr val="accent2"/>
                </a:solidFill>
              </a:defRPr>
            </a:lvl3pPr>
            <a:lvl4pPr lvl="3" algn="l">
              <a:spcBef>
                <a:spcPts val="0"/>
              </a:spcBef>
              <a:spcAft>
                <a:spcPts val="0"/>
              </a:spcAft>
              <a:buClr>
                <a:schemeClr val="accent2"/>
              </a:buClr>
              <a:buSzPts val="2000"/>
              <a:buFont typeface="Plus Jakarta Sans Medium"/>
              <a:buNone/>
              <a:defRPr sz="2000">
                <a:solidFill>
                  <a:schemeClr val="accent2"/>
                </a:solidFill>
              </a:defRPr>
            </a:lvl4pPr>
            <a:lvl5pPr lvl="4" algn="l">
              <a:spcBef>
                <a:spcPts val="0"/>
              </a:spcBef>
              <a:spcAft>
                <a:spcPts val="0"/>
              </a:spcAft>
              <a:buClr>
                <a:schemeClr val="accent2"/>
              </a:buClr>
              <a:buSzPts val="2000"/>
              <a:buFont typeface="Plus Jakarta Sans Medium"/>
              <a:buNone/>
              <a:defRPr sz="2000">
                <a:solidFill>
                  <a:schemeClr val="accent2"/>
                </a:solidFill>
              </a:defRPr>
            </a:lvl5pPr>
            <a:lvl6pPr lvl="5" algn="l">
              <a:spcBef>
                <a:spcPts val="0"/>
              </a:spcBef>
              <a:spcAft>
                <a:spcPts val="0"/>
              </a:spcAft>
              <a:buClr>
                <a:schemeClr val="accent2"/>
              </a:buClr>
              <a:buSzPts val="2000"/>
              <a:buFont typeface="Plus Jakarta Sans Medium"/>
              <a:buNone/>
              <a:defRPr sz="2000">
                <a:solidFill>
                  <a:schemeClr val="accent2"/>
                </a:solidFill>
              </a:defRPr>
            </a:lvl6pPr>
            <a:lvl7pPr lvl="6" algn="l">
              <a:spcBef>
                <a:spcPts val="0"/>
              </a:spcBef>
              <a:spcAft>
                <a:spcPts val="0"/>
              </a:spcAft>
              <a:buClr>
                <a:schemeClr val="accent2"/>
              </a:buClr>
              <a:buSzPts val="2000"/>
              <a:buFont typeface="Plus Jakarta Sans Medium"/>
              <a:buNone/>
              <a:defRPr sz="2000">
                <a:solidFill>
                  <a:schemeClr val="accent2"/>
                </a:solidFill>
              </a:defRPr>
            </a:lvl7pPr>
            <a:lvl8pPr lvl="7" algn="l">
              <a:spcBef>
                <a:spcPts val="0"/>
              </a:spcBef>
              <a:spcAft>
                <a:spcPts val="0"/>
              </a:spcAft>
              <a:buClr>
                <a:schemeClr val="accent2"/>
              </a:buClr>
              <a:buSzPts val="2000"/>
              <a:buFont typeface="Plus Jakarta Sans Medium"/>
              <a:buNone/>
              <a:defRPr sz="2000">
                <a:solidFill>
                  <a:schemeClr val="accent2"/>
                </a:solidFill>
              </a:defRPr>
            </a:lvl8pPr>
            <a:lvl9pPr lvl="8" algn="l">
              <a:spcBef>
                <a:spcPts val="0"/>
              </a:spcBef>
              <a:spcAft>
                <a:spcPts val="0"/>
              </a:spcAft>
              <a:buClr>
                <a:schemeClr val="accent2"/>
              </a:buClr>
              <a:buSzPts val="2000"/>
              <a:buFont typeface="Plus Jakarta Sans Medium"/>
              <a:buNone/>
              <a:defRPr sz="2000">
                <a:solidFill>
                  <a:schemeClr val="accent2"/>
                </a:solidFill>
              </a:defRPr>
            </a:lvl9pPr>
          </a:lstStyle>
          <a:p/>
        </p:txBody>
      </p:sp>
      <p:sp>
        <p:nvSpPr>
          <p:cNvPr id="329" name="Google Shape;329;p4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
        <p:nvSpPr>
          <p:cNvPr id="330" name="Google Shape;330;p48"/>
          <p:cNvSpPr/>
          <p:nvPr/>
        </p:nvSpPr>
        <p:spPr>
          <a:xfrm>
            <a:off x="0" y="0"/>
            <a:ext cx="1249800" cy="5143500"/>
          </a:xfrm>
          <a:prstGeom prst="rect">
            <a:avLst/>
          </a:prstGeom>
          <a:solidFill>
            <a:schemeClr val="accent1"/>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2"/>
              </a:solidFill>
            </a:endParaRPr>
          </a:p>
        </p:txBody>
      </p:sp>
      <p:sp>
        <p:nvSpPr>
          <p:cNvPr id="331" name="Google Shape;331;p48"/>
          <p:cNvSpPr/>
          <p:nvPr/>
        </p:nvSpPr>
        <p:spPr>
          <a:xfrm>
            <a:off x="257100" y="3085450"/>
            <a:ext cx="735600" cy="1890600"/>
          </a:xfrm>
          <a:prstGeom prst="plaque">
            <a:avLst>
              <a:gd fmla="val 23940" name="adj"/>
            </a:avLst>
          </a:prstGeom>
          <a:noFill/>
          <a:ln cap="flat" cmpd="sng" w="19050">
            <a:solidFill>
              <a:schemeClr val="accent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332" name="Google Shape;332;p48"/>
          <p:cNvSpPr/>
          <p:nvPr/>
        </p:nvSpPr>
        <p:spPr>
          <a:xfrm>
            <a:off x="257100" y="167525"/>
            <a:ext cx="735600" cy="1887600"/>
          </a:xfrm>
          <a:prstGeom prst="plaque">
            <a:avLst>
              <a:gd fmla="val 23940" name="adj"/>
            </a:avLst>
          </a:prstGeom>
          <a:noFill/>
          <a:ln cap="flat" cmpd="sng" w="19050">
            <a:solidFill>
              <a:schemeClr val="accent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333" name="Google Shape;333;p48"/>
          <p:cNvSpPr/>
          <p:nvPr/>
        </p:nvSpPr>
        <p:spPr>
          <a:xfrm>
            <a:off x="103650" y="2243275"/>
            <a:ext cx="1042500" cy="635700"/>
          </a:xfrm>
          <a:prstGeom prst="hexagon">
            <a:avLst>
              <a:gd fmla="val 40849" name="adj"/>
              <a:gd fmla="val 115470" name="vf"/>
            </a:avLst>
          </a:prstGeom>
          <a:noFill/>
          <a:ln cap="flat" cmpd="sng" w="19050">
            <a:solidFill>
              <a:schemeClr val="accent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334" name="Google Shape;334;p48"/>
          <p:cNvSpPr/>
          <p:nvPr/>
        </p:nvSpPr>
        <p:spPr>
          <a:xfrm>
            <a:off x="442050" y="2378250"/>
            <a:ext cx="365700" cy="365700"/>
          </a:xfrm>
          <a:prstGeom prst="diamond">
            <a:avLst/>
          </a:prstGeom>
          <a:noFill/>
          <a:ln cap="flat" cmpd="sng" w="19050">
            <a:solidFill>
              <a:schemeClr val="accent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335" name="Google Shape;335;p48"/>
          <p:cNvSpPr/>
          <p:nvPr/>
        </p:nvSpPr>
        <p:spPr>
          <a:xfrm rot="5400000">
            <a:off x="8054975" y="342900"/>
            <a:ext cx="745800" cy="745800"/>
          </a:xfrm>
          <a:prstGeom prst="halfFrame">
            <a:avLst>
              <a:gd fmla="val 21319" name="adj1"/>
              <a:gd fmla="val 21319" name="adj2"/>
            </a:avLst>
          </a:prstGeom>
          <a:solidFill>
            <a:schemeClr val="accent2"/>
          </a:solidFill>
          <a:ln cap="flat" cmpd="sng" w="19050">
            <a:solidFill>
              <a:schemeClr val="accent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336" name="Google Shape;336;p48"/>
          <p:cNvSpPr/>
          <p:nvPr/>
        </p:nvSpPr>
        <p:spPr>
          <a:xfrm rot="10800000">
            <a:off x="8054975" y="4397825"/>
            <a:ext cx="745800" cy="745800"/>
          </a:xfrm>
          <a:prstGeom prst="halfFrame">
            <a:avLst>
              <a:gd fmla="val 21319" name="adj1"/>
              <a:gd fmla="val 21319" name="adj2"/>
            </a:avLst>
          </a:prstGeom>
          <a:solidFill>
            <a:schemeClr val="accent2"/>
          </a:solidFill>
          <a:ln cap="flat" cmpd="sng" w="19050">
            <a:solidFill>
              <a:schemeClr val="accent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grpSp>
        <p:nvGrpSpPr>
          <p:cNvPr id="337" name="Google Shape;337;p48"/>
          <p:cNvGrpSpPr/>
          <p:nvPr/>
        </p:nvGrpSpPr>
        <p:grpSpPr>
          <a:xfrm>
            <a:off x="1249800" y="76325"/>
            <a:ext cx="7808400" cy="5067300"/>
            <a:chOff x="1249800" y="76325"/>
            <a:chExt cx="7808400" cy="5067300"/>
          </a:xfrm>
        </p:grpSpPr>
        <p:cxnSp>
          <p:nvCxnSpPr>
            <p:cNvPr id="338" name="Google Shape;338;p48"/>
            <p:cNvCxnSpPr/>
            <p:nvPr/>
          </p:nvCxnSpPr>
          <p:spPr>
            <a:xfrm>
              <a:off x="1249800" y="85800"/>
              <a:ext cx="7808400" cy="0"/>
            </a:xfrm>
            <a:prstGeom prst="straightConnector1">
              <a:avLst/>
            </a:prstGeom>
            <a:noFill/>
            <a:ln cap="flat" cmpd="sng" w="19050">
              <a:solidFill>
                <a:schemeClr val="accent2"/>
              </a:solidFill>
              <a:prstDash val="solid"/>
              <a:round/>
              <a:headEnd len="med" w="med" type="none"/>
              <a:tailEnd len="med" w="med" type="none"/>
            </a:ln>
          </p:spPr>
        </p:cxnSp>
        <p:cxnSp>
          <p:nvCxnSpPr>
            <p:cNvPr id="339" name="Google Shape;339;p48"/>
            <p:cNvCxnSpPr/>
            <p:nvPr/>
          </p:nvCxnSpPr>
          <p:spPr>
            <a:xfrm rot="10800000">
              <a:off x="9058200" y="76325"/>
              <a:ext cx="0" cy="5067300"/>
            </a:xfrm>
            <a:prstGeom prst="straightConnector1">
              <a:avLst/>
            </a:prstGeom>
            <a:noFill/>
            <a:ln cap="flat" cmpd="sng" w="19050">
              <a:solidFill>
                <a:schemeClr val="accent2"/>
              </a:solidFill>
              <a:prstDash val="solid"/>
              <a:round/>
              <a:headEnd len="med" w="med" type="none"/>
              <a:tailEnd len="med" w="med" type="none"/>
            </a:ln>
          </p:spPr>
        </p:cxnSp>
      </p:grpSp>
      <p:grpSp>
        <p:nvGrpSpPr>
          <p:cNvPr id="340" name="Google Shape;340;p48"/>
          <p:cNvGrpSpPr/>
          <p:nvPr/>
        </p:nvGrpSpPr>
        <p:grpSpPr>
          <a:xfrm>
            <a:off x="1249800" y="162125"/>
            <a:ext cx="7722600" cy="4981500"/>
            <a:chOff x="1249800" y="162125"/>
            <a:chExt cx="7722600" cy="4981500"/>
          </a:xfrm>
        </p:grpSpPr>
        <p:cxnSp>
          <p:nvCxnSpPr>
            <p:cNvPr id="341" name="Google Shape;341;p48"/>
            <p:cNvCxnSpPr/>
            <p:nvPr/>
          </p:nvCxnSpPr>
          <p:spPr>
            <a:xfrm>
              <a:off x="1249800" y="171625"/>
              <a:ext cx="7722600" cy="0"/>
            </a:xfrm>
            <a:prstGeom prst="straightConnector1">
              <a:avLst/>
            </a:prstGeom>
            <a:noFill/>
            <a:ln cap="flat" cmpd="sng" w="19050">
              <a:solidFill>
                <a:schemeClr val="accent2"/>
              </a:solidFill>
              <a:prstDash val="solid"/>
              <a:round/>
              <a:headEnd len="med" w="med" type="none"/>
              <a:tailEnd len="med" w="med" type="none"/>
            </a:ln>
          </p:spPr>
        </p:cxnSp>
        <p:cxnSp>
          <p:nvCxnSpPr>
            <p:cNvPr id="342" name="Google Shape;342;p48"/>
            <p:cNvCxnSpPr/>
            <p:nvPr/>
          </p:nvCxnSpPr>
          <p:spPr>
            <a:xfrm rot="10800000">
              <a:off x="8972375" y="162125"/>
              <a:ext cx="0" cy="4981500"/>
            </a:xfrm>
            <a:prstGeom prst="straightConnector1">
              <a:avLst/>
            </a:prstGeom>
            <a:noFill/>
            <a:ln cap="flat" cmpd="sng" w="19050">
              <a:solidFill>
                <a:schemeClr val="accent2"/>
              </a:solidFill>
              <a:prstDash val="solid"/>
              <a:round/>
              <a:headEnd len="med" w="med" type="none"/>
              <a:tailEnd len="med" w="med" type="none"/>
            </a:ln>
          </p:spPr>
        </p:cxnSp>
      </p:grpSp>
      <p:grpSp>
        <p:nvGrpSpPr>
          <p:cNvPr id="343" name="Google Shape;343;p48"/>
          <p:cNvGrpSpPr/>
          <p:nvPr/>
        </p:nvGrpSpPr>
        <p:grpSpPr>
          <a:xfrm>
            <a:off x="1249800" y="247925"/>
            <a:ext cx="7636800" cy="4895700"/>
            <a:chOff x="1249800" y="247925"/>
            <a:chExt cx="7636800" cy="4895700"/>
          </a:xfrm>
        </p:grpSpPr>
        <p:cxnSp>
          <p:nvCxnSpPr>
            <p:cNvPr id="344" name="Google Shape;344;p48"/>
            <p:cNvCxnSpPr/>
            <p:nvPr/>
          </p:nvCxnSpPr>
          <p:spPr>
            <a:xfrm>
              <a:off x="1249800" y="257425"/>
              <a:ext cx="7636800" cy="0"/>
            </a:xfrm>
            <a:prstGeom prst="straightConnector1">
              <a:avLst/>
            </a:prstGeom>
            <a:noFill/>
            <a:ln cap="flat" cmpd="sng" w="19050">
              <a:solidFill>
                <a:schemeClr val="accent2"/>
              </a:solidFill>
              <a:prstDash val="solid"/>
              <a:round/>
              <a:headEnd len="med" w="med" type="none"/>
              <a:tailEnd len="med" w="med" type="none"/>
            </a:ln>
          </p:spPr>
        </p:cxnSp>
        <p:cxnSp>
          <p:nvCxnSpPr>
            <p:cNvPr id="345" name="Google Shape;345;p48"/>
            <p:cNvCxnSpPr/>
            <p:nvPr/>
          </p:nvCxnSpPr>
          <p:spPr>
            <a:xfrm rot="10800000">
              <a:off x="8886575" y="247925"/>
              <a:ext cx="0" cy="4895700"/>
            </a:xfrm>
            <a:prstGeom prst="straightConnector1">
              <a:avLst/>
            </a:prstGeom>
            <a:noFill/>
            <a:ln cap="flat" cmpd="sng" w="19050">
              <a:solidFill>
                <a:schemeClr val="accent2"/>
              </a:solidFill>
              <a:prstDash val="solid"/>
              <a:round/>
              <a:headEnd len="med" w="med" type="none"/>
              <a:tailEnd len="med" w="med" type="none"/>
            </a:ln>
          </p:spPr>
        </p:cxnSp>
      </p:grpSp>
      <p:sp>
        <p:nvSpPr>
          <p:cNvPr id="346" name="Google Shape;346;p48"/>
          <p:cNvSpPr txBox="1"/>
          <p:nvPr>
            <p:ph type="ctrTitle"/>
          </p:nvPr>
        </p:nvSpPr>
        <p:spPr>
          <a:xfrm>
            <a:off x="2418125" y="1304525"/>
            <a:ext cx="5325600" cy="1574700"/>
          </a:xfrm>
          <a:prstGeom prst="rect">
            <a:avLst/>
          </a:prstGeom>
        </p:spPr>
        <p:txBody>
          <a:bodyPr anchorCtr="0" anchor="b" bIns="91425" lIns="91425" spcFirstLastPara="1" rIns="91425" wrap="square" tIns="91425">
            <a:noAutofit/>
          </a:bodyPr>
          <a:lstStyle>
            <a:lvl1pPr lvl="0">
              <a:spcBef>
                <a:spcPts val="0"/>
              </a:spcBef>
              <a:spcAft>
                <a:spcPts val="0"/>
              </a:spcAft>
              <a:buClr>
                <a:schemeClr val="accent2"/>
              </a:buClr>
              <a:buSzPts val="4800"/>
              <a:buFont typeface="STIX Two Text SemiBold"/>
              <a:buNone/>
              <a:defRPr sz="4800">
                <a:solidFill>
                  <a:schemeClr val="accent2"/>
                </a:solidFill>
              </a:defRPr>
            </a:lvl1pPr>
            <a:lvl2pPr lvl="1">
              <a:spcBef>
                <a:spcPts val="0"/>
              </a:spcBef>
              <a:spcAft>
                <a:spcPts val="0"/>
              </a:spcAft>
              <a:buClr>
                <a:schemeClr val="accent2"/>
              </a:buClr>
              <a:buSzPts val="4800"/>
              <a:buNone/>
              <a:defRPr sz="4800">
                <a:solidFill>
                  <a:schemeClr val="accent2"/>
                </a:solidFill>
              </a:defRPr>
            </a:lvl2pPr>
            <a:lvl3pPr lvl="2">
              <a:spcBef>
                <a:spcPts val="0"/>
              </a:spcBef>
              <a:spcAft>
                <a:spcPts val="0"/>
              </a:spcAft>
              <a:buClr>
                <a:schemeClr val="accent2"/>
              </a:buClr>
              <a:buSzPts val="4800"/>
              <a:buNone/>
              <a:defRPr sz="4800">
                <a:solidFill>
                  <a:schemeClr val="accent2"/>
                </a:solidFill>
              </a:defRPr>
            </a:lvl3pPr>
            <a:lvl4pPr lvl="3">
              <a:spcBef>
                <a:spcPts val="0"/>
              </a:spcBef>
              <a:spcAft>
                <a:spcPts val="0"/>
              </a:spcAft>
              <a:buClr>
                <a:schemeClr val="accent2"/>
              </a:buClr>
              <a:buSzPts val="4800"/>
              <a:buNone/>
              <a:defRPr sz="4800">
                <a:solidFill>
                  <a:schemeClr val="accent2"/>
                </a:solidFill>
              </a:defRPr>
            </a:lvl4pPr>
            <a:lvl5pPr lvl="4">
              <a:spcBef>
                <a:spcPts val="0"/>
              </a:spcBef>
              <a:spcAft>
                <a:spcPts val="0"/>
              </a:spcAft>
              <a:buClr>
                <a:schemeClr val="accent2"/>
              </a:buClr>
              <a:buSzPts val="4800"/>
              <a:buNone/>
              <a:defRPr sz="4800">
                <a:solidFill>
                  <a:schemeClr val="accent2"/>
                </a:solidFill>
              </a:defRPr>
            </a:lvl5pPr>
            <a:lvl6pPr lvl="5">
              <a:spcBef>
                <a:spcPts val="0"/>
              </a:spcBef>
              <a:spcAft>
                <a:spcPts val="0"/>
              </a:spcAft>
              <a:buClr>
                <a:schemeClr val="accent2"/>
              </a:buClr>
              <a:buSzPts val="4800"/>
              <a:buNone/>
              <a:defRPr sz="4800">
                <a:solidFill>
                  <a:schemeClr val="accent2"/>
                </a:solidFill>
              </a:defRPr>
            </a:lvl6pPr>
            <a:lvl7pPr lvl="6">
              <a:spcBef>
                <a:spcPts val="0"/>
              </a:spcBef>
              <a:spcAft>
                <a:spcPts val="0"/>
              </a:spcAft>
              <a:buClr>
                <a:schemeClr val="accent2"/>
              </a:buClr>
              <a:buSzPts val="4800"/>
              <a:buNone/>
              <a:defRPr sz="4800">
                <a:solidFill>
                  <a:schemeClr val="accent2"/>
                </a:solidFill>
              </a:defRPr>
            </a:lvl7pPr>
            <a:lvl8pPr lvl="7">
              <a:spcBef>
                <a:spcPts val="0"/>
              </a:spcBef>
              <a:spcAft>
                <a:spcPts val="0"/>
              </a:spcAft>
              <a:buClr>
                <a:schemeClr val="accent2"/>
              </a:buClr>
              <a:buSzPts val="4800"/>
              <a:buNone/>
              <a:defRPr sz="4800">
                <a:solidFill>
                  <a:schemeClr val="accent2"/>
                </a:solidFill>
              </a:defRPr>
            </a:lvl8pPr>
            <a:lvl9pPr lvl="8">
              <a:spcBef>
                <a:spcPts val="0"/>
              </a:spcBef>
              <a:spcAft>
                <a:spcPts val="0"/>
              </a:spcAft>
              <a:buClr>
                <a:schemeClr val="accent2"/>
              </a:buClr>
              <a:buSzPts val="4800"/>
              <a:buNone/>
              <a:defRPr sz="4800">
                <a:solidFill>
                  <a:schemeClr val="accent2"/>
                </a:solidFill>
              </a:defRPr>
            </a:lvl9pPr>
          </a:lstStyle>
          <a:p/>
        </p:txBody>
      </p:sp>
    </p:spTree>
  </p:cSld>
  <p:clrMapOvr>
    <a:masterClrMapping/>
  </p:clrMapOvr>
</p:sldLayout>
</file>

<file path=ppt/slideLayouts/slideLayout4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_1">
    <p:spTree>
      <p:nvGrpSpPr>
        <p:cNvPr id="347" name="Shape 347"/>
        <p:cNvGrpSpPr/>
        <p:nvPr/>
      </p:nvGrpSpPr>
      <p:grpSpPr>
        <a:xfrm>
          <a:off x="0" y="0"/>
          <a:ext cx="0" cy="0"/>
          <a:chOff x="0" y="0"/>
          <a:chExt cx="0" cy="0"/>
        </a:xfrm>
      </p:grpSpPr>
      <p:sp>
        <p:nvSpPr>
          <p:cNvPr id="348" name="Google Shape;348;p49"/>
          <p:cNvSpPr txBox="1"/>
          <p:nvPr>
            <p:ph type="title"/>
          </p:nvPr>
        </p:nvSpPr>
        <p:spPr>
          <a:xfrm>
            <a:off x="311700" y="555600"/>
            <a:ext cx="2808000" cy="755700"/>
          </a:xfrm>
          <a:prstGeom prst="rect">
            <a:avLst/>
          </a:prstGeom>
        </p:spPr>
        <p:txBody>
          <a:bodyPr anchorCtr="0" anchor="b" bIns="91425" lIns="91425" spcFirstLastPara="1" rIns="91425" wrap="square" tIns="91425">
            <a:no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49" name="Google Shape;349;p49"/>
          <p:cNvSpPr txBox="1"/>
          <p:nvPr>
            <p:ph idx="1" type="body"/>
          </p:nvPr>
        </p:nvSpPr>
        <p:spPr>
          <a:xfrm>
            <a:off x="311700" y="1389600"/>
            <a:ext cx="2808000" cy="31794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Clr>
                <a:schemeClr val="lt2"/>
              </a:buClr>
              <a:buSzPts val="1200"/>
              <a:buChar char="●"/>
              <a:defRPr>
                <a:solidFill>
                  <a:schemeClr val="lt2"/>
                </a:solidFill>
              </a:defRPr>
            </a:lvl1pPr>
            <a:lvl2pPr indent="-304800" lvl="1" marL="914400">
              <a:spcBef>
                <a:spcPts val="0"/>
              </a:spcBef>
              <a:spcAft>
                <a:spcPts val="0"/>
              </a:spcAft>
              <a:buClr>
                <a:schemeClr val="lt2"/>
              </a:buClr>
              <a:buSzPts val="1200"/>
              <a:buChar char="○"/>
              <a:defRPr>
                <a:solidFill>
                  <a:schemeClr val="lt2"/>
                </a:solidFill>
              </a:defRPr>
            </a:lvl2pPr>
            <a:lvl3pPr indent="-304800" lvl="2" marL="1371600">
              <a:spcBef>
                <a:spcPts val="0"/>
              </a:spcBef>
              <a:spcAft>
                <a:spcPts val="0"/>
              </a:spcAft>
              <a:buClr>
                <a:schemeClr val="lt2"/>
              </a:buClr>
              <a:buSzPts val="1200"/>
              <a:buChar char="■"/>
              <a:defRPr>
                <a:solidFill>
                  <a:schemeClr val="lt2"/>
                </a:solidFill>
              </a:defRPr>
            </a:lvl3pPr>
            <a:lvl4pPr indent="-304800" lvl="3" marL="1828800">
              <a:spcBef>
                <a:spcPts val="0"/>
              </a:spcBef>
              <a:spcAft>
                <a:spcPts val="0"/>
              </a:spcAft>
              <a:buClr>
                <a:schemeClr val="lt2"/>
              </a:buClr>
              <a:buSzPts val="1200"/>
              <a:buChar char="●"/>
              <a:defRPr>
                <a:solidFill>
                  <a:schemeClr val="lt2"/>
                </a:solidFill>
              </a:defRPr>
            </a:lvl4pPr>
            <a:lvl5pPr indent="-304800" lvl="4" marL="2286000">
              <a:spcBef>
                <a:spcPts val="0"/>
              </a:spcBef>
              <a:spcAft>
                <a:spcPts val="0"/>
              </a:spcAft>
              <a:buClr>
                <a:schemeClr val="lt2"/>
              </a:buClr>
              <a:buSzPts val="1200"/>
              <a:buChar char="○"/>
              <a:defRPr>
                <a:solidFill>
                  <a:schemeClr val="lt2"/>
                </a:solidFill>
              </a:defRPr>
            </a:lvl5pPr>
            <a:lvl6pPr indent="-304800" lvl="5" marL="2743200">
              <a:spcBef>
                <a:spcPts val="0"/>
              </a:spcBef>
              <a:spcAft>
                <a:spcPts val="0"/>
              </a:spcAft>
              <a:buClr>
                <a:schemeClr val="lt2"/>
              </a:buClr>
              <a:buSzPts val="1200"/>
              <a:buChar char="■"/>
              <a:defRPr>
                <a:solidFill>
                  <a:schemeClr val="lt2"/>
                </a:solidFill>
              </a:defRPr>
            </a:lvl6pPr>
            <a:lvl7pPr indent="-304800" lvl="6" marL="3200400">
              <a:spcBef>
                <a:spcPts val="0"/>
              </a:spcBef>
              <a:spcAft>
                <a:spcPts val="0"/>
              </a:spcAft>
              <a:buClr>
                <a:schemeClr val="lt2"/>
              </a:buClr>
              <a:buSzPts val="1200"/>
              <a:buChar char="●"/>
              <a:defRPr>
                <a:solidFill>
                  <a:schemeClr val="lt2"/>
                </a:solidFill>
              </a:defRPr>
            </a:lvl7pPr>
            <a:lvl8pPr indent="-304800" lvl="7" marL="3657600">
              <a:spcBef>
                <a:spcPts val="0"/>
              </a:spcBef>
              <a:spcAft>
                <a:spcPts val="0"/>
              </a:spcAft>
              <a:buClr>
                <a:schemeClr val="lt2"/>
              </a:buClr>
              <a:buSzPts val="1200"/>
              <a:buChar char="○"/>
              <a:defRPr>
                <a:solidFill>
                  <a:schemeClr val="lt2"/>
                </a:solidFill>
              </a:defRPr>
            </a:lvl8pPr>
            <a:lvl9pPr indent="-304800" lvl="8" marL="4114800">
              <a:spcBef>
                <a:spcPts val="0"/>
              </a:spcBef>
              <a:spcAft>
                <a:spcPts val="0"/>
              </a:spcAft>
              <a:buClr>
                <a:schemeClr val="lt2"/>
              </a:buClr>
              <a:buSzPts val="1200"/>
              <a:buChar char="■"/>
              <a:defRPr>
                <a:solidFill>
                  <a:schemeClr val="lt2"/>
                </a:solidFill>
              </a:defRPr>
            </a:lvl9pPr>
          </a:lstStyle>
          <a:p/>
        </p:txBody>
      </p:sp>
      <p:sp>
        <p:nvSpPr>
          <p:cNvPr id="350" name="Google Shape;350;p4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_1">
    <p:spTree>
      <p:nvGrpSpPr>
        <p:cNvPr id="351" name="Shape 351"/>
        <p:cNvGrpSpPr/>
        <p:nvPr/>
      </p:nvGrpSpPr>
      <p:grpSpPr>
        <a:xfrm>
          <a:off x="0" y="0"/>
          <a:ext cx="0" cy="0"/>
          <a:chOff x="0" y="0"/>
          <a:chExt cx="0" cy="0"/>
        </a:xfrm>
      </p:grpSpPr>
      <p:sp>
        <p:nvSpPr>
          <p:cNvPr id="352" name="Google Shape;352;p50"/>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53" name="Google Shape;353;p50"/>
          <p:cNvSpPr txBox="1"/>
          <p:nvPr>
            <p:ph type="title"/>
          </p:nvPr>
        </p:nvSpPr>
        <p:spPr>
          <a:xfrm>
            <a:off x="265500" y="1233175"/>
            <a:ext cx="4045200" cy="1482300"/>
          </a:xfrm>
          <a:prstGeom prst="rect">
            <a:avLst/>
          </a:prstGeom>
        </p:spPr>
        <p:txBody>
          <a:bodyPr anchorCtr="0" anchor="b" bIns="91425" lIns="91425" spcFirstLastPara="1" rIns="91425" wrap="square" tIns="91425">
            <a:no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54" name="Google Shape;354;p50"/>
          <p:cNvSpPr txBox="1"/>
          <p:nvPr>
            <p:ph idx="1" type="subTitle"/>
          </p:nvPr>
        </p:nvSpPr>
        <p:spPr>
          <a:xfrm>
            <a:off x="265500" y="2803075"/>
            <a:ext cx="4045200" cy="1235100"/>
          </a:xfrm>
          <a:prstGeom prst="rect">
            <a:avLst/>
          </a:prstGeom>
        </p:spPr>
        <p:txBody>
          <a:bodyPr anchorCtr="0" anchor="t" bIns="91425" lIns="91425" spcFirstLastPara="1" rIns="91425" wrap="square" tIns="91425">
            <a:noAutofit/>
          </a:bodyPr>
          <a:lstStyle>
            <a:lvl1pPr lvl="0" algn="ctr">
              <a:spcBef>
                <a:spcPts val="0"/>
              </a:spcBef>
              <a:spcAft>
                <a:spcPts val="0"/>
              </a:spcAft>
              <a:buSzPts val="2100"/>
              <a:buNone/>
              <a:defRPr sz="2100"/>
            </a:lvl1pPr>
            <a:lvl2pPr lvl="1">
              <a:spcBef>
                <a:spcPts val="0"/>
              </a:spcBef>
              <a:spcAft>
                <a:spcPts val="0"/>
              </a:spcAft>
              <a:buSzPts val="2100"/>
              <a:buNone/>
              <a:defRPr sz="2100"/>
            </a:lvl2pPr>
            <a:lvl3pPr lvl="2">
              <a:spcBef>
                <a:spcPts val="0"/>
              </a:spcBef>
              <a:spcAft>
                <a:spcPts val="0"/>
              </a:spcAft>
              <a:buSzPts val="2100"/>
              <a:buNone/>
              <a:defRPr sz="2100"/>
            </a:lvl3pPr>
            <a:lvl4pPr lvl="3">
              <a:spcBef>
                <a:spcPts val="0"/>
              </a:spcBef>
              <a:spcAft>
                <a:spcPts val="0"/>
              </a:spcAft>
              <a:buSzPts val="2100"/>
              <a:buNone/>
              <a:defRPr sz="2100"/>
            </a:lvl4pPr>
            <a:lvl5pPr lvl="4">
              <a:spcBef>
                <a:spcPts val="0"/>
              </a:spcBef>
              <a:spcAft>
                <a:spcPts val="0"/>
              </a:spcAft>
              <a:buSzPts val="2100"/>
              <a:buNone/>
              <a:defRPr sz="2100"/>
            </a:lvl5pPr>
            <a:lvl6pPr lvl="5">
              <a:spcBef>
                <a:spcPts val="0"/>
              </a:spcBef>
              <a:spcAft>
                <a:spcPts val="0"/>
              </a:spcAft>
              <a:buSzPts val="2100"/>
              <a:buNone/>
              <a:defRPr sz="2100"/>
            </a:lvl6pPr>
            <a:lvl7pPr lvl="6">
              <a:spcBef>
                <a:spcPts val="0"/>
              </a:spcBef>
              <a:spcAft>
                <a:spcPts val="0"/>
              </a:spcAft>
              <a:buSzPts val="2100"/>
              <a:buNone/>
              <a:defRPr sz="2100"/>
            </a:lvl7pPr>
            <a:lvl8pPr lvl="7">
              <a:spcBef>
                <a:spcPts val="0"/>
              </a:spcBef>
              <a:spcAft>
                <a:spcPts val="0"/>
              </a:spcAft>
              <a:buSzPts val="2100"/>
              <a:buNone/>
              <a:defRPr sz="2100"/>
            </a:lvl8pPr>
            <a:lvl9pPr lvl="8">
              <a:spcBef>
                <a:spcPts val="0"/>
              </a:spcBef>
              <a:spcAft>
                <a:spcPts val="0"/>
              </a:spcAft>
              <a:buSzPts val="2100"/>
              <a:buNone/>
              <a:defRPr sz="2100"/>
            </a:lvl9pPr>
          </a:lstStyle>
          <a:p/>
        </p:txBody>
      </p:sp>
      <p:sp>
        <p:nvSpPr>
          <p:cNvPr id="355" name="Google Shape;355;p50"/>
          <p:cNvSpPr txBox="1"/>
          <p:nvPr>
            <p:ph idx="2" type="body"/>
          </p:nvPr>
        </p:nvSpPr>
        <p:spPr>
          <a:xfrm>
            <a:off x="4939500" y="724075"/>
            <a:ext cx="3837000" cy="3695100"/>
          </a:xfrm>
          <a:prstGeom prst="rect">
            <a:avLst/>
          </a:prstGeom>
        </p:spPr>
        <p:txBody>
          <a:bodyPr anchorCtr="0" anchor="ctr" bIns="91425" lIns="91425" spcFirstLastPara="1" rIns="91425" wrap="square" tIns="91425">
            <a:noAutofit/>
          </a:bodyPr>
          <a:lstStyle>
            <a:lvl1pPr indent="-304800" lvl="0" marL="457200">
              <a:spcBef>
                <a:spcPts val="0"/>
              </a:spcBef>
              <a:spcAft>
                <a:spcPts val="0"/>
              </a:spcAft>
              <a:buSzPts val="1200"/>
              <a:buChar char="●"/>
              <a:defRPr/>
            </a:lvl1pPr>
            <a:lvl2pPr indent="-304800" lvl="1" marL="914400">
              <a:spcBef>
                <a:spcPts val="0"/>
              </a:spcBef>
              <a:spcAft>
                <a:spcPts val="0"/>
              </a:spcAft>
              <a:buSzPts val="1200"/>
              <a:buChar char="○"/>
              <a:defRPr/>
            </a:lvl2pPr>
            <a:lvl3pPr indent="-304800" lvl="2" marL="1371600">
              <a:spcBef>
                <a:spcPts val="0"/>
              </a:spcBef>
              <a:spcAft>
                <a:spcPts val="0"/>
              </a:spcAft>
              <a:buSzPts val="1200"/>
              <a:buChar char="■"/>
              <a:defRPr/>
            </a:lvl3pPr>
            <a:lvl4pPr indent="-304800" lvl="3" marL="1828800">
              <a:spcBef>
                <a:spcPts val="0"/>
              </a:spcBef>
              <a:spcAft>
                <a:spcPts val="0"/>
              </a:spcAft>
              <a:buSzPts val="1200"/>
              <a:buChar char="●"/>
              <a:defRPr/>
            </a:lvl4pPr>
            <a:lvl5pPr indent="-304800" lvl="4" marL="2286000">
              <a:spcBef>
                <a:spcPts val="0"/>
              </a:spcBef>
              <a:spcAft>
                <a:spcPts val="0"/>
              </a:spcAft>
              <a:buSzPts val="1200"/>
              <a:buChar char="○"/>
              <a:defRPr/>
            </a:lvl5pPr>
            <a:lvl6pPr indent="-304800" lvl="5" marL="2743200">
              <a:spcBef>
                <a:spcPts val="0"/>
              </a:spcBef>
              <a:spcAft>
                <a:spcPts val="0"/>
              </a:spcAft>
              <a:buSzPts val="1200"/>
              <a:buChar char="■"/>
              <a:defRPr/>
            </a:lvl6pPr>
            <a:lvl7pPr indent="-304800" lvl="6" marL="3200400">
              <a:spcBef>
                <a:spcPts val="0"/>
              </a:spcBef>
              <a:spcAft>
                <a:spcPts val="0"/>
              </a:spcAft>
              <a:buSzPts val="1200"/>
              <a:buChar char="●"/>
              <a:defRPr/>
            </a:lvl7pPr>
            <a:lvl8pPr indent="-304800" lvl="7" marL="3657600">
              <a:spcBef>
                <a:spcPts val="0"/>
              </a:spcBef>
              <a:spcAft>
                <a:spcPts val="0"/>
              </a:spcAft>
              <a:buSzPts val="1200"/>
              <a:buChar char="○"/>
              <a:defRPr/>
            </a:lvl8pPr>
            <a:lvl9pPr indent="-304800" lvl="8" marL="4114800">
              <a:spcBef>
                <a:spcPts val="0"/>
              </a:spcBef>
              <a:spcAft>
                <a:spcPts val="0"/>
              </a:spcAft>
              <a:buSzPts val="1200"/>
              <a:buChar char="■"/>
              <a:defRPr/>
            </a:lvl9pPr>
          </a:lstStyle>
          <a:p/>
        </p:txBody>
      </p:sp>
      <p:sp>
        <p:nvSpPr>
          <p:cNvPr id="356" name="Google Shape;356;p5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big ideas">
  <p:cSld name="CUSTOM_1_4">
    <p:spTree>
      <p:nvGrpSpPr>
        <p:cNvPr id="357" name="Shape 357"/>
        <p:cNvGrpSpPr/>
        <p:nvPr/>
      </p:nvGrpSpPr>
      <p:grpSpPr>
        <a:xfrm>
          <a:off x="0" y="0"/>
          <a:ext cx="0" cy="0"/>
          <a:chOff x="0" y="0"/>
          <a:chExt cx="0" cy="0"/>
        </a:xfrm>
      </p:grpSpPr>
      <p:sp>
        <p:nvSpPr>
          <p:cNvPr id="358" name="Google Shape;358;p5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
        <p:nvSpPr>
          <p:cNvPr id="359" name="Google Shape;359;p51"/>
          <p:cNvSpPr txBox="1"/>
          <p:nvPr>
            <p:ph type="title"/>
          </p:nvPr>
        </p:nvSpPr>
        <p:spPr>
          <a:xfrm>
            <a:off x="483175" y="450025"/>
            <a:ext cx="8184600" cy="758100"/>
          </a:xfrm>
          <a:prstGeom prst="rect">
            <a:avLst/>
          </a:prstGeom>
        </p:spPr>
        <p:txBody>
          <a:bodyPr anchorCtr="0" anchor="ctr" bIns="91425" lIns="91425" spcFirstLastPara="1" rIns="91425" wrap="square" tIns="9142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360" name="Google Shape;360;p51"/>
          <p:cNvSpPr txBox="1"/>
          <p:nvPr>
            <p:ph idx="1" type="body"/>
          </p:nvPr>
        </p:nvSpPr>
        <p:spPr>
          <a:xfrm>
            <a:off x="483150" y="2237788"/>
            <a:ext cx="3619800" cy="23736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Clr>
                <a:schemeClr val="lt2"/>
              </a:buClr>
              <a:buSzPts val="1200"/>
              <a:buChar char="●"/>
              <a:defRPr>
                <a:solidFill>
                  <a:schemeClr val="lt2"/>
                </a:solidFill>
              </a:defRPr>
            </a:lvl1pPr>
            <a:lvl2pPr indent="-304800" lvl="1" marL="914400">
              <a:spcBef>
                <a:spcPts val="0"/>
              </a:spcBef>
              <a:spcAft>
                <a:spcPts val="0"/>
              </a:spcAft>
              <a:buClr>
                <a:schemeClr val="lt2"/>
              </a:buClr>
              <a:buSzPts val="1200"/>
              <a:buChar char="○"/>
              <a:defRPr>
                <a:solidFill>
                  <a:schemeClr val="lt2"/>
                </a:solidFill>
              </a:defRPr>
            </a:lvl2pPr>
            <a:lvl3pPr indent="-304800" lvl="2" marL="1371600">
              <a:spcBef>
                <a:spcPts val="0"/>
              </a:spcBef>
              <a:spcAft>
                <a:spcPts val="0"/>
              </a:spcAft>
              <a:buClr>
                <a:schemeClr val="lt2"/>
              </a:buClr>
              <a:buSzPts val="1200"/>
              <a:buChar char="■"/>
              <a:defRPr>
                <a:solidFill>
                  <a:schemeClr val="lt2"/>
                </a:solidFill>
              </a:defRPr>
            </a:lvl3pPr>
            <a:lvl4pPr indent="-304800" lvl="3" marL="1828800">
              <a:spcBef>
                <a:spcPts val="0"/>
              </a:spcBef>
              <a:spcAft>
                <a:spcPts val="0"/>
              </a:spcAft>
              <a:buClr>
                <a:schemeClr val="lt2"/>
              </a:buClr>
              <a:buSzPts val="1200"/>
              <a:buChar char="●"/>
              <a:defRPr>
                <a:solidFill>
                  <a:schemeClr val="lt2"/>
                </a:solidFill>
              </a:defRPr>
            </a:lvl4pPr>
            <a:lvl5pPr indent="-304800" lvl="4" marL="2286000">
              <a:spcBef>
                <a:spcPts val="0"/>
              </a:spcBef>
              <a:spcAft>
                <a:spcPts val="0"/>
              </a:spcAft>
              <a:buClr>
                <a:schemeClr val="lt2"/>
              </a:buClr>
              <a:buSzPts val="1200"/>
              <a:buChar char="○"/>
              <a:defRPr>
                <a:solidFill>
                  <a:schemeClr val="lt2"/>
                </a:solidFill>
              </a:defRPr>
            </a:lvl5pPr>
            <a:lvl6pPr indent="-304800" lvl="5" marL="2743200">
              <a:spcBef>
                <a:spcPts val="0"/>
              </a:spcBef>
              <a:spcAft>
                <a:spcPts val="0"/>
              </a:spcAft>
              <a:buClr>
                <a:schemeClr val="lt2"/>
              </a:buClr>
              <a:buSzPts val="1200"/>
              <a:buChar char="■"/>
              <a:defRPr>
                <a:solidFill>
                  <a:schemeClr val="lt2"/>
                </a:solidFill>
              </a:defRPr>
            </a:lvl6pPr>
            <a:lvl7pPr indent="-304800" lvl="6" marL="3200400">
              <a:spcBef>
                <a:spcPts val="0"/>
              </a:spcBef>
              <a:spcAft>
                <a:spcPts val="0"/>
              </a:spcAft>
              <a:buClr>
                <a:schemeClr val="lt2"/>
              </a:buClr>
              <a:buSzPts val="1200"/>
              <a:buChar char="●"/>
              <a:defRPr>
                <a:solidFill>
                  <a:schemeClr val="lt2"/>
                </a:solidFill>
              </a:defRPr>
            </a:lvl7pPr>
            <a:lvl8pPr indent="-304800" lvl="7" marL="3657600">
              <a:spcBef>
                <a:spcPts val="0"/>
              </a:spcBef>
              <a:spcAft>
                <a:spcPts val="0"/>
              </a:spcAft>
              <a:buClr>
                <a:schemeClr val="lt2"/>
              </a:buClr>
              <a:buSzPts val="1200"/>
              <a:buChar char="○"/>
              <a:defRPr>
                <a:solidFill>
                  <a:schemeClr val="lt2"/>
                </a:solidFill>
              </a:defRPr>
            </a:lvl8pPr>
            <a:lvl9pPr indent="-304800" lvl="8" marL="4114800">
              <a:spcBef>
                <a:spcPts val="0"/>
              </a:spcBef>
              <a:spcAft>
                <a:spcPts val="0"/>
              </a:spcAft>
              <a:buClr>
                <a:schemeClr val="lt2"/>
              </a:buClr>
              <a:buSzPts val="1200"/>
              <a:buChar char="■"/>
              <a:defRPr>
                <a:solidFill>
                  <a:schemeClr val="lt2"/>
                </a:solidFill>
              </a:defRPr>
            </a:lvl9pPr>
          </a:lstStyle>
          <a:p/>
        </p:txBody>
      </p:sp>
      <p:sp>
        <p:nvSpPr>
          <p:cNvPr id="361" name="Google Shape;361;p51"/>
          <p:cNvSpPr txBox="1"/>
          <p:nvPr>
            <p:ph idx="2" type="body"/>
          </p:nvPr>
        </p:nvSpPr>
        <p:spPr>
          <a:xfrm>
            <a:off x="5048000" y="2237788"/>
            <a:ext cx="3619800" cy="23736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Clr>
                <a:schemeClr val="lt2"/>
              </a:buClr>
              <a:buSzPts val="1200"/>
              <a:buChar char="●"/>
              <a:defRPr>
                <a:solidFill>
                  <a:schemeClr val="lt2"/>
                </a:solidFill>
              </a:defRPr>
            </a:lvl1pPr>
            <a:lvl2pPr indent="-304800" lvl="1" marL="914400">
              <a:spcBef>
                <a:spcPts val="0"/>
              </a:spcBef>
              <a:spcAft>
                <a:spcPts val="0"/>
              </a:spcAft>
              <a:buClr>
                <a:schemeClr val="lt2"/>
              </a:buClr>
              <a:buSzPts val="1200"/>
              <a:buChar char="○"/>
              <a:defRPr>
                <a:solidFill>
                  <a:schemeClr val="lt2"/>
                </a:solidFill>
              </a:defRPr>
            </a:lvl2pPr>
            <a:lvl3pPr indent="-304800" lvl="2" marL="1371600">
              <a:spcBef>
                <a:spcPts val="0"/>
              </a:spcBef>
              <a:spcAft>
                <a:spcPts val="0"/>
              </a:spcAft>
              <a:buClr>
                <a:schemeClr val="lt2"/>
              </a:buClr>
              <a:buSzPts val="1200"/>
              <a:buChar char="■"/>
              <a:defRPr>
                <a:solidFill>
                  <a:schemeClr val="lt2"/>
                </a:solidFill>
              </a:defRPr>
            </a:lvl3pPr>
            <a:lvl4pPr indent="-304800" lvl="3" marL="1828800">
              <a:spcBef>
                <a:spcPts val="0"/>
              </a:spcBef>
              <a:spcAft>
                <a:spcPts val="0"/>
              </a:spcAft>
              <a:buClr>
                <a:schemeClr val="lt2"/>
              </a:buClr>
              <a:buSzPts val="1200"/>
              <a:buChar char="●"/>
              <a:defRPr>
                <a:solidFill>
                  <a:schemeClr val="lt2"/>
                </a:solidFill>
              </a:defRPr>
            </a:lvl4pPr>
            <a:lvl5pPr indent="-304800" lvl="4" marL="2286000">
              <a:spcBef>
                <a:spcPts val="0"/>
              </a:spcBef>
              <a:spcAft>
                <a:spcPts val="0"/>
              </a:spcAft>
              <a:buClr>
                <a:schemeClr val="lt2"/>
              </a:buClr>
              <a:buSzPts val="1200"/>
              <a:buChar char="○"/>
              <a:defRPr>
                <a:solidFill>
                  <a:schemeClr val="lt2"/>
                </a:solidFill>
              </a:defRPr>
            </a:lvl5pPr>
            <a:lvl6pPr indent="-304800" lvl="5" marL="2743200">
              <a:spcBef>
                <a:spcPts val="0"/>
              </a:spcBef>
              <a:spcAft>
                <a:spcPts val="0"/>
              </a:spcAft>
              <a:buClr>
                <a:schemeClr val="lt2"/>
              </a:buClr>
              <a:buSzPts val="1200"/>
              <a:buChar char="■"/>
              <a:defRPr>
                <a:solidFill>
                  <a:schemeClr val="lt2"/>
                </a:solidFill>
              </a:defRPr>
            </a:lvl6pPr>
            <a:lvl7pPr indent="-304800" lvl="6" marL="3200400">
              <a:spcBef>
                <a:spcPts val="0"/>
              </a:spcBef>
              <a:spcAft>
                <a:spcPts val="0"/>
              </a:spcAft>
              <a:buClr>
                <a:schemeClr val="lt2"/>
              </a:buClr>
              <a:buSzPts val="1200"/>
              <a:buChar char="●"/>
              <a:defRPr>
                <a:solidFill>
                  <a:schemeClr val="lt2"/>
                </a:solidFill>
              </a:defRPr>
            </a:lvl7pPr>
            <a:lvl8pPr indent="-304800" lvl="7" marL="3657600">
              <a:spcBef>
                <a:spcPts val="0"/>
              </a:spcBef>
              <a:spcAft>
                <a:spcPts val="0"/>
              </a:spcAft>
              <a:buClr>
                <a:schemeClr val="lt2"/>
              </a:buClr>
              <a:buSzPts val="1200"/>
              <a:buChar char="○"/>
              <a:defRPr>
                <a:solidFill>
                  <a:schemeClr val="lt2"/>
                </a:solidFill>
              </a:defRPr>
            </a:lvl8pPr>
            <a:lvl9pPr indent="-304800" lvl="8" marL="4114800">
              <a:spcBef>
                <a:spcPts val="0"/>
              </a:spcBef>
              <a:spcAft>
                <a:spcPts val="0"/>
              </a:spcAft>
              <a:buClr>
                <a:schemeClr val="lt2"/>
              </a:buClr>
              <a:buSzPts val="1200"/>
              <a:buChar char="■"/>
              <a:defRPr>
                <a:solidFill>
                  <a:schemeClr val="lt2"/>
                </a:solidFill>
              </a:defRPr>
            </a:lvl9pPr>
          </a:lstStyle>
          <a:p/>
        </p:txBody>
      </p:sp>
      <p:sp>
        <p:nvSpPr>
          <p:cNvPr id="362" name="Google Shape;362;p51"/>
          <p:cNvSpPr txBox="1"/>
          <p:nvPr>
            <p:ph idx="3" type="subTitle"/>
          </p:nvPr>
        </p:nvSpPr>
        <p:spPr>
          <a:xfrm>
            <a:off x="483150" y="1336161"/>
            <a:ext cx="3619800" cy="542700"/>
          </a:xfrm>
          <a:prstGeom prst="rect">
            <a:avLst/>
          </a:prstGeom>
        </p:spPr>
        <p:txBody>
          <a:bodyPr anchorCtr="0" anchor="t" bIns="91425" lIns="91425" spcFirstLastPara="1" rIns="91425" wrap="square" tIns="91425">
            <a:noAutofit/>
          </a:bodyPr>
          <a:lstStyle>
            <a:lvl1pPr lvl="0">
              <a:spcBef>
                <a:spcPts val="0"/>
              </a:spcBef>
              <a:spcAft>
                <a:spcPts val="0"/>
              </a:spcAft>
              <a:buClr>
                <a:schemeClr val="lt2"/>
              </a:buClr>
              <a:buSzPts val="2000"/>
              <a:buNone/>
              <a:defRPr sz="2000">
                <a:solidFill>
                  <a:schemeClr val="lt2"/>
                </a:solidFill>
              </a:defRPr>
            </a:lvl1pPr>
            <a:lvl2pPr lvl="1">
              <a:spcBef>
                <a:spcPts val="0"/>
              </a:spcBef>
              <a:spcAft>
                <a:spcPts val="0"/>
              </a:spcAft>
              <a:buClr>
                <a:schemeClr val="lt2"/>
              </a:buClr>
              <a:buSzPts val="2000"/>
              <a:buNone/>
              <a:defRPr sz="2000">
                <a:solidFill>
                  <a:schemeClr val="lt2"/>
                </a:solidFill>
              </a:defRPr>
            </a:lvl2pPr>
            <a:lvl3pPr lvl="2">
              <a:spcBef>
                <a:spcPts val="0"/>
              </a:spcBef>
              <a:spcAft>
                <a:spcPts val="0"/>
              </a:spcAft>
              <a:buClr>
                <a:schemeClr val="lt2"/>
              </a:buClr>
              <a:buSzPts val="2000"/>
              <a:buNone/>
              <a:defRPr sz="2000">
                <a:solidFill>
                  <a:schemeClr val="lt2"/>
                </a:solidFill>
              </a:defRPr>
            </a:lvl3pPr>
            <a:lvl4pPr lvl="3">
              <a:spcBef>
                <a:spcPts val="0"/>
              </a:spcBef>
              <a:spcAft>
                <a:spcPts val="0"/>
              </a:spcAft>
              <a:buClr>
                <a:schemeClr val="lt2"/>
              </a:buClr>
              <a:buSzPts val="2000"/>
              <a:buNone/>
              <a:defRPr sz="2000">
                <a:solidFill>
                  <a:schemeClr val="lt2"/>
                </a:solidFill>
              </a:defRPr>
            </a:lvl4pPr>
            <a:lvl5pPr lvl="4">
              <a:spcBef>
                <a:spcPts val="0"/>
              </a:spcBef>
              <a:spcAft>
                <a:spcPts val="0"/>
              </a:spcAft>
              <a:buClr>
                <a:schemeClr val="lt2"/>
              </a:buClr>
              <a:buSzPts val="2000"/>
              <a:buNone/>
              <a:defRPr sz="2000">
                <a:solidFill>
                  <a:schemeClr val="lt2"/>
                </a:solidFill>
              </a:defRPr>
            </a:lvl5pPr>
            <a:lvl6pPr lvl="5">
              <a:spcBef>
                <a:spcPts val="0"/>
              </a:spcBef>
              <a:spcAft>
                <a:spcPts val="0"/>
              </a:spcAft>
              <a:buClr>
                <a:schemeClr val="lt2"/>
              </a:buClr>
              <a:buSzPts val="2000"/>
              <a:buNone/>
              <a:defRPr sz="2000">
                <a:solidFill>
                  <a:schemeClr val="lt2"/>
                </a:solidFill>
              </a:defRPr>
            </a:lvl6pPr>
            <a:lvl7pPr lvl="6">
              <a:spcBef>
                <a:spcPts val="0"/>
              </a:spcBef>
              <a:spcAft>
                <a:spcPts val="0"/>
              </a:spcAft>
              <a:buClr>
                <a:schemeClr val="lt2"/>
              </a:buClr>
              <a:buSzPts val="2000"/>
              <a:buNone/>
              <a:defRPr sz="2000">
                <a:solidFill>
                  <a:schemeClr val="lt2"/>
                </a:solidFill>
              </a:defRPr>
            </a:lvl7pPr>
            <a:lvl8pPr lvl="7">
              <a:spcBef>
                <a:spcPts val="0"/>
              </a:spcBef>
              <a:spcAft>
                <a:spcPts val="0"/>
              </a:spcAft>
              <a:buClr>
                <a:schemeClr val="lt2"/>
              </a:buClr>
              <a:buSzPts val="2000"/>
              <a:buNone/>
              <a:defRPr sz="2000">
                <a:solidFill>
                  <a:schemeClr val="lt2"/>
                </a:solidFill>
              </a:defRPr>
            </a:lvl8pPr>
            <a:lvl9pPr lvl="8">
              <a:spcBef>
                <a:spcPts val="0"/>
              </a:spcBef>
              <a:spcAft>
                <a:spcPts val="0"/>
              </a:spcAft>
              <a:buClr>
                <a:schemeClr val="lt2"/>
              </a:buClr>
              <a:buSzPts val="2000"/>
              <a:buNone/>
              <a:defRPr sz="2000">
                <a:solidFill>
                  <a:schemeClr val="lt2"/>
                </a:solidFill>
              </a:defRPr>
            </a:lvl9pPr>
          </a:lstStyle>
          <a:p/>
        </p:txBody>
      </p:sp>
      <p:sp>
        <p:nvSpPr>
          <p:cNvPr id="363" name="Google Shape;363;p51"/>
          <p:cNvSpPr txBox="1"/>
          <p:nvPr>
            <p:ph idx="4" type="subTitle"/>
          </p:nvPr>
        </p:nvSpPr>
        <p:spPr>
          <a:xfrm>
            <a:off x="5048000" y="1336161"/>
            <a:ext cx="3619800" cy="542700"/>
          </a:xfrm>
          <a:prstGeom prst="rect">
            <a:avLst/>
          </a:prstGeom>
        </p:spPr>
        <p:txBody>
          <a:bodyPr anchorCtr="0" anchor="t" bIns="91425" lIns="91425" spcFirstLastPara="1" rIns="91425" wrap="square" tIns="91425">
            <a:noAutofit/>
          </a:bodyPr>
          <a:lstStyle>
            <a:lvl1pPr lvl="0">
              <a:spcBef>
                <a:spcPts val="0"/>
              </a:spcBef>
              <a:spcAft>
                <a:spcPts val="0"/>
              </a:spcAft>
              <a:buClr>
                <a:schemeClr val="lt2"/>
              </a:buClr>
              <a:buSzPts val="2000"/>
              <a:buNone/>
              <a:defRPr sz="2000">
                <a:solidFill>
                  <a:schemeClr val="lt2"/>
                </a:solidFill>
              </a:defRPr>
            </a:lvl1pPr>
            <a:lvl2pPr lvl="1">
              <a:spcBef>
                <a:spcPts val="0"/>
              </a:spcBef>
              <a:spcAft>
                <a:spcPts val="0"/>
              </a:spcAft>
              <a:buClr>
                <a:schemeClr val="lt2"/>
              </a:buClr>
              <a:buSzPts val="2000"/>
              <a:buNone/>
              <a:defRPr sz="2000">
                <a:solidFill>
                  <a:schemeClr val="lt2"/>
                </a:solidFill>
              </a:defRPr>
            </a:lvl2pPr>
            <a:lvl3pPr lvl="2">
              <a:spcBef>
                <a:spcPts val="0"/>
              </a:spcBef>
              <a:spcAft>
                <a:spcPts val="0"/>
              </a:spcAft>
              <a:buClr>
                <a:schemeClr val="lt2"/>
              </a:buClr>
              <a:buSzPts val="2000"/>
              <a:buNone/>
              <a:defRPr sz="2000">
                <a:solidFill>
                  <a:schemeClr val="lt2"/>
                </a:solidFill>
              </a:defRPr>
            </a:lvl3pPr>
            <a:lvl4pPr lvl="3">
              <a:spcBef>
                <a:spcPts val="0"/>
              </a:spcBef>
              <a:spcAft>
                <a:spcPts val="0"/>
              </a:spcAft>
              <a:buClr>
                <a:schemeClr val="lt2"/>
              </a:buClr>
              <a:buSzPts val="2000"/>
              <a:buNone/>
              <a:defRPr sz="2000">
                <a:solidFill>
                  <a:schemeClr val="lt2"/>
                </a:solidFill>
              </a:defRPr>
            </a:lvl4pPr>
            <a:lvl5pPr lvl="4">
              <a:spcBef>
                <a:spcPts val="0"/>
              </a:spcBef>
              <a:spcAft>
                <a:spcPts val="0"/>
              </a:spcAft>
              <a:buClr>
                <a:schemeClr val="lt2"/>
              </a:buClr>
              <a:buSzPts val="2000"/>
              <a:buNone/>
              <a:defRPr sz="2000">
                <a:solidFill>
                  <a:schemeClr val="lt2"/>
                </a:solidFill>
              </a:defRPr>
            </a:lvl5pPr>
            <a:lvl6pPr lvl="5">
              <a:spcBef>
                <a:spcPts val="0"/>
              </a:spcBef>
              <a:spcAft>
                <a:spcPts val="0"/>
              </a:spcAft>
              <a:buClr>
                <a:schemeClr val="lt2"/>
              </a:buClr>
              <a:buSzPts val="2000"/>
              <a:buNone/>
              <a:defRPr sz="2000">
                <a:solidFill>
                  <a:schemeClr val="lt2"/>
                </a:solidFill>
              </a:defRPr>
            </a:lvl6pPr>
            <a:lvl7pPr lvl="6">
              <a:spcBef>
                <a:spcPts val="0"/>
              </a:spcBef>
              <a:spcAft>
                <a:spcPts val="0"/>
              </a:spcAft>
              <a:buClr>
                <a:schemeClr val="lt2"/>
              </a:buClr>
              <a:buSzPts val="2000"/>
              <a:buNone/>
              <a:defRPr sz="2000">
                <a:solidFill>
                  <a:schemeClr val="lt2"/>
                </a:solidFill>
              </a:defRPr>
            </a:lvl7pPr>
            <a:lvl8pPr lvl="7">
              <a:spcBef>
                <a:spcPts val="0"/>
              </a:spcBef>
              <a:spcAft>
                <a:spcPts val="0"/>
              </a:spcAft>
              <a:buClr>
                <a:schemeClr val="lt2"/>
              </a:buClr>
              <a:buSzPts val="2000"/>
              <a:buNone/>
              <a:defRPr sz="2000">
                <a:solidFill>
                  <a:schemeClr val="lt2"/>
                </a:solidFill>
              </a:defRPr>
            </a:lvl8pPr>
            <a:lvl9pPr lvl="8">
              <a:spcBef>
                <a:spcPts val="0"/>
              </a:spcBef>
              <a:spcAft>
                <a:spcPts val="0"/>
              </a:spcAft>
              <a:buClr>
                <a:schemeClr val="lt2"/>
              </a:buClr>
              <a:buSzPts val="2000"/>
              <a:buNone/>
              <a:defRPr sz="2000">
                <a:solidFill>
                  <a:schemeClr val="lt2"/>
                </a:solidFill>
              </a:defRPr>
            </a:lvl9pPr>
          </a:lstStyl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p:cSld name="TITLE_ONLY_1">
    <p:spTree>
      <p:nvGrpSpPr>
        <p:cNvPr id="25" name="Shape 25"/>
        <p:cNvGrpSpPr/>
        <p:nvPr/>
      </p:nvGrpSpPr>
      <p:grpSpPr>
        <a:xfrm>
          <a:off x="0" y="0"/>
          <a:ext cx="0" cy="0"/>
          <a:chOff x="0" y="0"/>
          <a:chExt cx="0" cy="0"/>
        </a:xfrm>
      </p:grpSpPr>
      <p:sp>
        <p:nvSpPr>
          <p:cNvPr id="26" name="Google Shape;26;p6"/>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lvl1pPr lvl="0">
              <a:spcBef>
                <a:spcPts val="0"/>
              </a:spcBef>
              <a:spcAft>
                <a:spcPts val="0"/>
              </a:spcAft>
              <a:buSzPts val="36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7" name="Google Shape;27;p6"/>
          <p:cNvSpPr txBox="1"/>
          <p:nvPr>
            <p:ph idx="12" type="sldNum"/>
          </p:nvPr>
        </p:nvSpPr>
        <p:spPr>
          <a:xfrm>
            <a:off x="8472458" y="4663217"/>
            <a:ext cx="548700" cy="393600"/>
          </a:xfrm>
          <a:prstGeom prst="rect">
            <a:avLst/>
          </a:prstGeom>
        </p:spPr>
        <p:txBody>
          <a:bodyPr anchorCtr="0" anchor="t"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with details">
  <p:cSld name="TITLE_1">
    <p:bg>
      <p:bgPr>
        <a:solidFill>
          <a:schemeClr val="lt2"/>
        </a:solidFill>
      </p:bgPr>
    </p:bg>
    <p:spTree>
      <p:nvGrpSpPr>
        <p:cNvPr id="364" name="Shape 364"/>
        <p:cNvGrpSpPr/>
        <p:nvPr/>
      </p:nvGrpSpPr>
      <p:grpSpPr>
        <a:xfrm>
          <a:off x="0" y="0"/>
          <a:ext cx="0" cy="0"/>
          <a:chOff x="0" y="0"/>
          <a:chExt cx="0" cy="0"/>
        </a:xfrm>
      </p:grpSpPr>
      <p:sp>
        <p:nvSpPr>
          <p:cNvPr id="365" name="Google Shape;365;p52"/>
          <p:cNvSpPr/>
          <p:nvPr/>
        </p:nvSpPr>
        <p:spPr>
          <a:xfrm>
            <a:off x="0" y="342900"/>
            <a:ext cx="8800800" cy="4800600"/>
          </a:xfrm>
          <a:prstGeom prst="rect">
            <a:avLst/>
          </a:prstGeom>
          <a:solidFill>
            <a:schemeClr val="lt1"/>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366" name="Google Shape;366;p52"/>
          <p:cNvSpPr txBox="1"/>
          <p:nvPr>
            <p:ph idx="1" type="subTitle"/>
          </p:nvPr>
        </p:nvSpPr>
        <p:spPr>
          <a:xfrm>
            <a:off x="2418125" y="2878925"/>
            <a:ext cx="5325600" cy="745800"/>
          </a:xfrm>
          <a:prstGeom prst="rect">
            <a:avLst/>
          </a:prstGeom>
        </p:spPr>
        <p:txBody>
          <a:bodyPr anchorCtr="0" anchor="t" bIns="91425" lIns="91425" spcFirstLastPara="1" rIns="91425" wrap="square" tIns="91425">
            <a:noAutofit/>
          </a:bodyPr>
          <a:lstStyle>
            <a:lvl1pPr lvl="0">
              <a:spcBef>
                <a:spcPts val="0"/>
              </a:spcBef>
              <a:spcAft>
                <a:spcPts val="0"/>
              </a:spcAft>
              <a:buClr>
                <a:schemeClr val="accent2"/>
              </a:buClr>
              <a:buSzPts val="2000"/>
              <a:buFont typeface="Plus Jakarta Sans Medium"/>
              <a:buNone/>
              <a:defRPr sz="2000">
                <a:solidFill>
                  <a:schemeClr val="accent2"/>
                </a:solidFill>
              </a:defRPr>
            </a:lvl1pPr>
            <a:lvl2pPr lvl="1" algn="l">
              <a:spcBef>
                <a:spcPts val="0"/>
              </a:spcBef>
              <a:spcAft>
                <a:spcPts val="0"/>
              </a:spcAft>
              <a:buClr>
                <a:schemeClr val="accent2"/>
              </a:buClr>
              <a:buSzPts val="2000"/>
              <a:buFont typeface="Plus Jakarta Sans Medium"/>
              <a:buNone/>
              <a:defRPr sz="2000">
                <a:solidFill>
                  <a:schemeClr val="accent2"/>
                </a:solidFill>
              </a:defRPr>
            </a:lvl2pPr>
            <a:lvl3pPr lvl="2" algn="l">
              <a:spcBef>
                <a:spcPts val="0"/>
              </a:spcBef>
              <a:spcAft>
                <a:spcPts val="0"/>
              </a:spcAft>
              <a:buClr>
                <a:schemeClr val="accent2"/>
              </a:buClr>
              <a:buSzPts val="2000"/>
              <a:buFont typeface="Plus Jakarta Sans Medium"/>
              <a:buNone/>
              <a:defRPr sz="2000">
                <a:solidFill>
                  <a:schemeClr val="accent2"/>
                </a:solidFill>
              </a:defRPr>
            </a:lvl3pPr>
            <a:lvl4pPr lvl="3" algn="l">
              <a:spcBef>
                <a:spcPts val="0"/>
              </a:spcBef>
              <a:spcAft>
                <a:spcPts val="0"/>
              </a:spcAft>
              <a:buClr>
                <a:schemeClr val="accent2"/>
              </a:buClr>
              <a:buSzPts val="2000"/>
              <a:buFont typeface="Plus Jakarta Sans Medium"/>
              <a:buNone/>
              <a:defRPr sz="2000">
                <a:solidFill>
                  <a:schemeClr val="accent2"/>
                </a:solidFill>
              </a:defRPr>
            </a:lvl4pPr>
            <a:lvl5pPr lvl="4" algn="l">
              <a:spcBef>
                <a:spcPts val="0"/>
              </a:spcBef>
              <a:spcAft>
                <a:spcPts val="0"/>
              </a:spcAft>
              <a:buClr>
                <a:schemeClr val="accent2"/>
              </a:buClr>
              <a:buSzPts val="2000"/>
              <a:buFont typeface="Plus Jakarta Sans Medium"/>
              <a:buNone/>
              <a:defRPr sz="2000">
                <a:solidFill>
                  <a:schemeClr val="accent2"/>
                </a:solidFill>
              </a:defRPr>
            </a:lvl5pPr>
            <a:lvl6pPr lvl="5" algn="l">
              <a:spcBef>
                <a:spcPts val="0"/>
              </a:spcBef>
              <a:spcAft>
                <a:spcPts val="0"/>
              </a:spcAft>
              <a:buClr>
                <a:schemeClr val="accent2"/>
              </a:buClr>
              <a:buSzPts val="2000"/>
              <a:buFont typeface="Plus Jakarta Sans Medium"/>
              <a:buNone/>
              <a:defRPr sz="2000">
                <a:solidFill>
                  <a:schemeClr val="accent2"/>
                </a:solidFill>
              </a:defRPr>
            </a:lvl6pPr>
            <a:lvl7pPr lvl="6" algn="l">
              <a:spcBef>
                <a:spcPts val="0"/>
              </a:spcBef>
              <a:spcAft>
                <a:spcPts val="0"/>
              </a:spcAft>
              <a:buClr>
                <a:schemeClr val="accent2"/>
              </a:buClr>
              <a:buSzPts val="2000"/>
              <a:buFont typeface="Plus Jakarta Sans Medium"/>
              <a:buNone/>
              <a:defRPr sz="2000">
                <a:solidFill>
                  <a:schemeClr val="accent2"/>
                </a:solidFill>
              </a:defRPr>
            </a:lvl7pPr>
            <a:lvl8pPr lvl="7" algn="l">
              <a:spcBef>
                <a:spcPts val="0"/>
              </a:spcBef>
              <a:spcAft>
                <a:spcPts val="0"/>
              </a:spcAft>
              <a:buClr>
                <a:schemeClr val="accent2"/>
              </a:buClr>
              <a:buSzPts val="2000"/>
              <a:buFont typeface="Plus Jakarta Sans Medium"/>
              <a:buNone/>
              <a:defRPr sz="2000">
                <a:solidFill>
                  <a:schemeClr val="accent2"/>
                </a:solidFill>
              </a:defRPr>
            </a:lvl8pPr>
            <a:lvl9pPr lvl="8" algn="l">
              <a:spcBef>
                <a:spcPts val="0"/>
              </a:spcBef>
              <a:spcAft>
                <a:spcPts val="0"/>
              </a:spcAft>
              <a:buClr>
                <a:schemeClr val="accent2"/>
              </a:buClr>
              <a:buSzPts val="2000"/>
              <a:buFont typeface="Plus Jakarta Sans Medium"/>
              <a:buNone/>
              <a:defRPr sz="2000">
                <a:solidFill>
                  <a:schemeClr val="accent2"/>
                </a:solidFill>
              </a:defRPr>
            </a:lvl9pPr>
          </a:lstStyle>
          <a:p/>
        </p:txBody>
      </p:sp>
      <p:sp>
        <p:nvSpPr>
          <p:cNvPr id="367" name="Google Shape;367;p5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
        <p:nvSpPr>
          <p:cNvPr id="368" name="Google Shape;368;p52"/>
          <p:cNvSpPr/>
          <p:nvPr/>
        </p:nvSpPr>
        <p:spPr>
          <a:xfrm>
            <a:off x="0" y="0"/>
            <a:ext cx="1249800" cy="5143500"/>
          </a:xfrm>
          <a:prstGeom prst="rect">
            <a:avLst/>
          </a:prstGeom>
          <a:solidFill>
            <a:schemeClr val="accent1"/>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2"/>
              </a:solidFill>
            </a:endParaRPr>
          </a:p>
        </p:txBody>
      </p:sp>
      <p:sp>
        <p:nvSpPr>
          <p:cNvPr id="369" name="Google Shape;369;p52"/>
          <p:cNvSpPr/>
          <p:nvPr/>
        </p:nvSpPr>
        <p:spPr>
          <a:xfrm>
            <a:off x="257100" y="3085450"/>
            <a:ext cx="735600" cy="1890600"/>
          </a:xfrm>
          <a:prstGeom prst="plaque">
            <a:avLst>
              <a:gd fmla="val 23940" name="adj"/>
            </a:avLst>
          </a:prstGeom>
          <a:noFill/>
          <a:ln cap="flat" cmpd="sng" w="19050">
            <a:solidFill>
              <a:schemeClr val="accent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370" name="Google Shape;370;p52"/>
          <p:cNvSpPr/>
          <p:nvPr/>
        </p:nvSpPr>
        <p:spPr>
          <a:xfrm>
            <a:off x="257100" y="167525"/>
            <a:ext cx="735600" cy="1887600"/>
          </a:xfrm>
          <a:prstGeom prst="plaque">
            <a:avLst>
              <a:gd fmla="val 23940" name="adj"/>
            </a:avLst>
          </a:prstGeom>
          <a:noFill/>
          <a:ln cap="flat" cmpd="sng" w="19050">
            <a:solidFill>
              <a:schemeClr val="accent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371" name="Google Shape;371;p52"/>
          <p:cNvSpPr/>
          <p:nvPr/>
        </p:nvSpPr>
        <p:spPr>
          <a:xfrm>
            <a:off x="103650" y="2243275"/>
            <a:ext cx="1042500" cy="635700"/>
          </a:xfrm>
          <a:prstGeom prst="hexagon">
            <a:avLst>
              <a:gd fmla="val 40849" name="adj"/>
              <a:gd fmla="val 115470" name="vf"/>
            </a:avLst>
          </a:prstGeom>
          <a:noFill/>
          <a:ln cap="flat" cmpd="sng" w="19050">
            <a:solidFill>
              <a:schemeClr val="accent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372" name="Google Shape;372;p52"/>
          <p:cNvSpPr/>
          <p:nvPr/>
        </p:nvSpPr>
        <p:spPr>
          <a:xfrm>
            <a:off x="442050" y="2378250"/>
            <a:ext cx="365700" cy="365700"/>
          </a:xfrm>
          <a:prstGeom prst="diamond">
            <a:avLst/>
          </a:prstGeom>
          <a:noFill/>
          <a:ln cap="flat" cmpd="sng" w="19050">
            <a:solidFill>
              <a:schemeClr val="accent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373" name="Google Shape;373;p52"/>
          <p:cNvSpPr/>
          <p:nvPr/>
        </p:nvSpPr>
        <p:spPr>
          <a:xfrm rot="5400000">
            <a:off x="8054975" y="342900"/>
            <a:ext cx="745800" cy="745800"/>
          </a:xfrm>
          <a:prstGeom prst="halfFrame">
            <a:avLst>
              <a:gd fmla="val 21319" name="adj1"/>
              <a:gd fmla="val 21319" name="adj2"/>
            </a:avLst>
          </a:prstGeom>
          <a:solidFill>
            <a:schemeClr val="accent2"/>
          </a:solidFill>
          <a:ln cap="flat" cmpd="sng" w="19050">
            <a:solidFill>
              <a:schemeClr val="accent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374" name="Google Shape;374;p52"/>
          <p:cNvSpPr/>
          <p:nvPr/>
        </p:nvSpPr>
        <p:spPr>
          <a:xfrm rot="10800000">
            <a:off x="8054975" y="4397825"/>
            <a:ext cx="745800" cy="745800"/>
          </a:xfrm>
          <a:prstGeom prst="halfFrame">
            <a:avLst>
              <a:gd fmla="val 21319" name="adj1"/>
              <a:gd fmla="val 21319" name="adj2"/>
            </a:avLst>
          </a:prstGeom>
          <a:solidFill>
            <a:schemeClr val="accent2"/>
          </a:solidFill>
          <a:ln cap="flat" cmpd="sng" w="19050">
            <a:solidFill>
              <a:schemeClr val="accent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grpSp>
        <p:nvGrpSpPr>
          <p:cNvPr id="375" name="Google Shape;375;p52"/>
          <p:cNvGrpSpPr/>
          <p:nvPr/>
        </p:nvGrpSpPr>
        <p:grpSpPr>
          <a:xfrm>
            <a:off x="1249800" y="76325"/>
            <a:ext cx="7808400" cy="5067300"/>
            <a:chOff x="1249800" y="76325"/>
            <a:chExt cx="7808400" cy="5067300"/>
          </a:xfrm>
        </p:grpSpPr>
        <p:cxnSp>
          <p:nvCxnSpPr>
            <p:cNvPr id="376" name="Google Shape;376;p52"/>
            <p:cNvCxnSpPr/>
            <p:nvPr/>
          </p:nvCxnSpPr>
          <p:spPr>
            <a:xfrm>
              <a:off x="1249800" y="85800"/>
              <a:ext cx="7808400" cy="0"/>
            </a:xfrm>
            <a:prstGeom prst="straightConnector1">
              <a:avLst/>
            </a:prstGeom>
            <a:noFill/>
            <a:ln cap="flat" cmpd="sng" w="19050">
              <a:solidFill>
                <a:schemeClr val="accent2"/>
              </a:solidFill>
              <a:prstDash val="solid"/>
              <a:round/>
              <a:headEnd len="med" w="med" type="none"/>
              <a:tailEnd len="med" w="med" type="none"/>
            </a:ln>
          </p:spPr>
        </p:cxnSp>
        <p:cxnSp>
          <p:nvCxnSpPr>
            <p:cNvPr id="377" name="Google Shape;377;p52"/>
            <p:cNvCxnSpPr/>
            <p:nvPr/>
          </p:nvCxnSpPr>
          <p:spPr>
            <a:xfrm rot="10800000">
              <a:off x="9058200" y="76325"/>
              <a:ext cx="0" cy="5067300"/>
            </a:xfrm>
            <a:prstGeom prst="straightConnector1">
              <a:avLst/>
            </a:prstGeom>
            <a:noFill/>
            <a:ln cap="flat" cmpd="sng" w="19050">
              <a:solidFill>
                <a:schemeClr val="accent2"/>
              </a:solidFill>
              <a:prstDash val="solid"/>
              <a:round/>
              <a:headEnd len="med" w="med" type="none"/>
              <a:tailEnd len="med" w="med" type="none"/>
            </a:ln>
          </p:spPr>
        </p:cxnSp>
      </p:grpSp>
      <p:grpSp>
        <p:nvGrpSpPr>
          <p:cNvPr id="378" name="Google Shape;378;p52"/>
          <p:cNvGrpSpPr/>
          <p:nvPr/>
        </p:nvGrpSpPr>
        <p:grpSpPr>
          <a:xfrm>
            <a:off x="1249800" y="162125"/>
            <a:ext cx="7722600" cy="4981500"/>
            <a:chOff x="1249800" y="162125"/>
            <a:chExt cx="7722600" cy="4981500"/>
          </a:xfrm>
        </p:grpSpPr>
        <p:cxnSp>
          <p:nvCxnSpPr>
            <p:cNvPr id="379" name="Google Shape;379;p52"/>
            <p:cNvCxnSpPr/>
            <p:nvPr/>
          </p:nvCxnSpPr>
          <p:spPr>
            <a:xfrm>
              <a:off x="1249800" y="171625"/>
              <a:ext cx="7722600" cy="0"/>
            </a:xfrm>
            <a:prstGeom prst="straightConnector1">
              <a:avLst/>
            </a:prstGeom>
            <a:noFill/>
            <a:ln cap="flat" cmpd="sng" w="19050">
              <a:solidFill>
                <a:schemeClr val="accent2"/>
              </a:solidFill>
              <a:prstDash val="solid"/>
              <a:round/>
              <a:headEnd len="med" w="med" type="none"/>
              <a:tailEnd len="med" w="med" type="none"/>
            </a:ln>
          </p:spPr>
        </p:cxnSp>
        <p:cxnSp>
          <p:nvCxnSpPr>
            <p:cNvPr id="380" name="Google Shape;380;p52"/>
            <p:cNvCxnSpPr/>
            <p:nvPr/>
          </p:nvCxnSpPr>
          <p:spPr>
            <a:xfrm rot="10800000">
              <a:off x="8972375" y="162125"/>
              <a:ext cx="0" cy="4981500"/>
            </a:xfrm>
            <a:prstGeom prst="straightConnector1">
              <a:avLst/>
            </a:prstGeom>
            <a:noFill/>
            <a:ln cap="flat" cmpd="sng" w="19050">
              <a:solidFill>
                <a:schemeClr val="accent2"/>
              </a:solidFill>
              <a:prstDash val="solid"/>
              <a:round/>
              <a:headEnd len="med" w="med" type="none"/>
              <a:tailEnd len="med" w="med" type="none"/>
            </a:ln>
          </p:spPr>
        </p:cxnSp>
      </p:grpSp>
      <p:grpSp>
        <p:nvGrpSpPr>
          <p:cNvPr id="381" name="Google Shape;381;p52"/>
          <p:cNvGrpSpPr/>
          <p:nvPr/>
        </p:nvGrpSpPr>
        <p:grpSpPr>
          <a:xfrm>
            <a:off x="1249800" y="247925"/>
            <a:ext cx="7636800" cy="4895700"/>
            <a:chOff x="1249800" y="247925"/>
            <a:chExt cx="7636800" cy="4895700"/>
          </a:xfrm>
        </p:grpSpPr>
        <p:cxnSp>
          <p:nvCxnSpPr>
            <p:cNvPr id="382" name="Google Shape;382;p52"/>
            <p:cNvCxnSpPr/>
            <p:nvPr/>
          </p:nvCxnSpPr>
          <p:spPr>
            <a:xfrm>
              <a:off x="1249800" y="257425"/>
              <a:ext cx="7636800" cy="0"/>
            </a:xfrm>
            <a:prstGeom prst="straightConnector1">
              <a:avLst/>
            </a:prstGeom>
            <a:noFill/>
            <a:ln cap="flat" cmpd="sng" w="19050">
              <a:solidFill>
                <a:schemeClr val="accent2"/>
              </a:solidFill>
              <a:prstDash val="solid"/>
              <a:round/>
              <a:headEnd len="med" w="med" type="none"/>
              <a:tailEnd len="med" w="med" type="none"/>
            </a:ln>
          </p:spPr>
        </p:cxnSp>
        <p:cxnSp>
          <p:nvCxnSpPr>
            <p:cNvPr id="383" name="Google Shape;383;p52"/>
            <p:cNvCxnSpPr/>
            <p:nvPr/>
          </p:nvCxnSpPr>
          <p:spPr>
            <a:xfrm rot="10800000">
              <a:off x="8886575" y="247925"/>
              <a:ext cx="0" cy="4895700"/>
            </a:xfrm>
            <a:prstGeom prst="straightConnector1">
              <a:avLst/>
            </a:prstGeom>
            <a:noFill/>
            <a:ln cap="flat" cmpd="sng" w="19050">
              <a:solidFill>
                <a:schemeClr val="accent2"/>
              </a:solidFill>
              <a:prstDash val="solid"/>
              <a:round/>
              <a:headEnd len="med" w="med" type="none"/>
              <a:tailEnd len="med" w="med" type="none"/>
            </a:ln>
          </p:spPr>
        </p:cxnSp>
      </p:grpSp>
      <p:sp>
        <p:nvSpPr>
          <p:cNvPr id="384" name="Google Shape;384;p52"/>
          <p:cNvSpPr txBox="1"/>
          <p:nvPr>
            <p:ph type="ctrTitle"/>
          </p:nvPr>
        </p:nvSpPr>
        <p:spPr>
          <a:xfrm>
            <a:off x="2418125" y="1304525"/>
            <a:ext cx="5325600" cy="1574700"/>
          </a:xfrm>
          <a:prstGeom prst="rect">
            <a:avLst/>
          </a:prstGeom>
        </p:spPr>
        <p:txBody>
          <a:bodyPr anchorCtr="0" anchor="b" bIns="91425" lIns="91425" spcFirstLastPara="1" rIns="91425" wrap="square" tIns="91425">
            <a:noAutofit/>
          </a:bodyPr>
          <a:lstStyle>
            <a:lvl1pPr lvl="0">
              <a:spcBef>
                <a:spcPts val="0"/>
              </a:spcBef>
              <a:spcAft>
                <a:spcPts val="0"/>
              </a:spcAft>
              <a:buClr>
                <a:schemeClr val="accent2"/>
              </a:buClr>
              <a:buSzPts val="4800"/>
              <a:buFont typeface="STIX Two Text SemiBold"/>
              <a:buNone/>
              <a:defRPr sz="4800">
                <a:solidFill>
                  <a:schemeClr val="accent2"/>
                </a:solidFill>
              </a:defRPr>
            </a:lvl1pPr>
            <a:lvl2pPr lvl="1">
              <a:spcBef>
                <a:spcPts val="0"/>
              </a:spcBef>
              <a:spcAft>
                <a:spcPts val="0"/>
              </a:spcAft>
              <a:buClr>
                <a:schemeClr val="accent2"/>
              </a:buClr>
              <a:buSzPts val="4800"/>
              <a:buNone/>
              <a:defRPr sz="4800">
                <a:solidFill>
                  <a:schemeClr val="accent2"/>
                </a:solidFill>
              </a:defRPr>
            </a:lvl2pPr>
            <a:lvl3pPr lvl="2">
              <a:spcBef>
                <a:spcPts val="0"/>
              </a:spcBef>
              <a:spcAft>
                <a:spcPts val="0"/>
              </a:spcAft>
              <a:buClr>
                <a:schemeClr val="accent2"/>
              </a:buClr>
              <a:buSzPts val="4800"/>
              <a:buNone/>
              <a:defRPr sz="4800">
                <a:solidFill>
                  <a:schemeClr val="accent2"/>
                </a:solidFill>
              </a:defRPr>
            </a:lvl3pPr>
            <a:lvl4pPr lvl="3">
              <a:spcBef>
                <a:spcPts val="0"/>
              </a:spcBef>
              <a:spcAft>
                <a:spcPts val="0"/>
              </a:spcAft>
              <a:buClr>
                <a:schemeClr val="accent2"/>
              </a:buClr>
              <a:buSzPts val="4800"/>
              <a:buNone/>
              <a:defRPr sz="4800">
                <a:solidFill>
                  <a:schemeClr val="accent2"/>
                </a:solidFill>
              </a:defRPr>
            </a:lvl4pPr>
            <a:lvl5pPr lvl="4">
              <a:spcBef>
                <a:spcPts val="0"/>
              </a:spcBef>
              <a:spcAft>
                <a:spcPts val="0"/>
              </a:spcAft>
              <a:buClr>
                <a:schemeClr val="accent2"/>
              </a:buClr>
              <a:buSzPts val="4800"/>
              <a:buNone/>
              <a:defRPr sz="4800">
                <a:solidFill>
                  <a:schemeClr val="accent2"/>
                </a:solidFill>
              </a:defRPr>
            </a:lvl5pPr>
            <a:lvl6pPr lvl="5">
              <a:spcBef>
                <a:spcPts val="0"/>
              </a:spcBef>
              <a:spcAft>
                <a:spcPts val="0"/>
              </a:spcAft>
              <a:buClr>
                <a:schemeClr val="accent2"/>
              </a:buClr>
              <a:buSzPts val="4800"/>
              <a:buNone/>
              <a:defRPr sz="4800">
                <a:solidFill>
                  <a:schemeClr val="accent2"/>
                </a:solidFill>
              </a:defRPr>
            </a:lvl6pPr>
            <a:lvl7pPr lvl="6">
              <a:spcBef>
                <a:spcPts val="0"/>
              </a:spcBef>
              <a:spcAft>
                <a:spcPts val="0"/>
              </a:spcAft>
              <a:buClr>
                <a:schemeClr val="accent2"/>
              </a:buClr>
              <a:buSzPts val="4800"/>
              <a:buNone/>
              <a:defRPr sz="4800">
                <a:solidFill>
                  <a:schemeClr val="accent2"/>
                </a:solidFill>
              </a:defRPr>
            </a:lvl7pPr>
            <a:lvl8pPr lvl="7">
              <a:spcBef>
                <a:spcPts val="0"/>
              </a:spcBef>
              <a:spcAft>
                <a:spcPts val="0"/>
              </a:spcAft>
              <a:buClr>
                <a:schemeClr val="accent2"/>
              </a:buClr>
              <a:buSzPts val="4800"/>
              <a:buNone/>
              <a:defRPr sz="4800">
                <a:solidFill>
                  <a:schemeClr val="accent2"/>
                </a:solidFill>
              </a:defRPr>
            </a:lvl8pPr>
            <a:lvl9pPr lvl="8">
              <a:spcBef>
                <a:spcPts val="0"/>
              </a:spcBef>
              <a:spcAft>
                <a:spcPts val="0"/>
              </a:spcAft>
              <a:buClr>
                <a:schemeClr val="accent2"/>
              </a:buClr>
              <a:buSzPts val="4800"/>
              <a:buNone/>
              <a:defRPr sz="4800">
                <a:solidFill>
                  <a:schemeClr val="accent2"/>
                </a:solidFill>
              </a:defRPr>
            </a:lvl9pPr>
          </a:lstStyle>
          <a:p/>
        </p:txBody>
      </p:sp>
      <p:sp>
        <p:nvSpPr>
          <p:cNvPr id="385" name="Google Shape;385;p52"/>
          <p:cNvSpPr txBox="1"/>
          <p:nvPr>
            <p:ph idx="2" type="subTitle"/>
          </p:nvPr>
        </p:nvSpPr>
        <p:spPr>
          <a:xfrm>
            <a:off x="2418125" y="3777425"/>
            <a:ext cx="2198100" cy="256500"/>
          </a:xfrm>
          <a:prstGeom prst="rect">
            <a:avLst/>
          </a:prstGeom>
        </p:spPr>
        <p:txBody>
          <a:bodyPr anchorCtr="0" anchor="t" bIns="91425" lIns="91425" spcFirstLastPara="1" rIns="91425" wrap="square" tIns="91425">
            <a:noAutofit/>
          </a:bodyPr>
          <a:lstStyle>
            <a:lvl1pPr lvl="0">
              <a:spcBef>
                <a:spcPts val="0"/>
              </a:spcBef>
              <a:spcAft>
                <a:spcPts val="0"/>
              </a:spcAft>
              <a:buClr>
                <a:schemeClr val="lt2"/>
              </a:buClr>
              <a:buSzPts val="1400"/>
              <a:buFont typeface="STIX Two Text Medium"/>
              <a:buNone/>
              <a:defRPr>
                <a:solidFill>
                  <a:schemeClr val="lt2"/>
                </a:solidFill>
                <a:latin typeface="STIX Two Text Medium"/>
                <a:ea typeface="STIX Two Text Medium"/>
                <a:cs typeface="STIX Two Text Medium"/>
                <a:sym typeface="STIX Two Text Medium"/>
              </a:defRPr>
            </a:lvl1pPr>
            <a:lvl2pPr lvl="1" algn="l">
              <a:spcBef>
                <a:spcPts val="0"/>
              </a:spcBef>
              <a:spcAft>
                <a:spcPts val="0"/>
              </a:spcAft>
              <a:buClr>
                <a:schemeClr val="lt2"/>
              </a:buClr>
              <a:buSzPts val="1400"/>
              <a:buFont typeface="STIX Two Text Medium"/>
              <a:buNone/>
              <a:defRPr>
                <a:solidFill>
                  <a:schemeClr val="lt2"/>
                </a:solidFill>
                <a:latin typeface="STIX Two Text Medium"/>
                <a:ea typeface="STIX Two Text Medium"/>
                <a:cs typeface="STIX Two Text Medium"/>
                <a:sym typeface="STIX Two Text Medium"/>
              </a:defRPr>
            </a:lvl2pPr>
            <a:lvl3pPr lvl="2" algn="l">
              <a:spcBef>
                <a:spcPts val="0"/>
              </a:spcBef>
              <a:spcAft>
                <a:spcPts val="0"/>
              </a:spcAft>
              <a:buClr>
                <a:schemeClr val="lt2"/>
              </a:buClr>
              <a:buSzPts val="1400"/>
              <a:buFont typeface="STIX Two Text Medium"/>
              <a:buNone/>
              <a:defRPr>
                <a:solidFill>
                  <a:schemeClr val="lt2"/>
                </a:solidFill>
                <a:latin typeface="STIX Two Text Medium"/>
                <a:ea typeface="STIX Two Text Medium"/>
                <a:cs typeface="STIX Two Text Medium"/>
                <a:sym typeface="STIX Two Text Medium"/>
              </a:defRPr>
            </a:lvl3pPr>
            <a:lvl4pPr lvl="3" algn="l">
              <a:spcBef>
                <a:spcPts val="0"/>
              </a:spcBef>
              <a:spcAft>
                <a:spcPts val="0"/>
              </a:spcAft>
              <a:buClr>
                <a:schemeClr val="lt2"/>
              </a:buClr>
              <a:buSzPts val="1400"/>
              <a:buFont typeface="STIX Two Text Medium"/>
              <a:buNone/>
              <a:defRPr>
                <a:solidFill>
                  <a:schemeClr val="lt2"/>
                </a:solidFill>
                <a:latin typeface="STIX Two Text Medium"/>
                <a:ea typeface="STIX Two Text Medium"/>
                <a:cs typeface="STIX Two Text Medium"/>
                <a:sym typeface="STIX Two Text Medium"/>
              </a:defRPr>
            </a:lvl4pPr>
            <a:lvl5pPr lvl="4" algn="l">
              <a:spcBef>
                <a:spcPts val="0"/>
              </a:spcBef>
              <a:spcAft>
                <a:spcPts val="0"/>
              </a:spcAft>
              <a:buClr>
                <a:schemeClr val="lt2"/>
              </a:buClr>
              <a:buSzPts val="1400"/>
              <a:buFont typeface="STIX Two Text Medium"/>
              <a:buNone/>
              <a:defRPr>
                <a:solidFill>
                  <a:schemeClr val="lt2"/>
                </a:solidFill>
                <a:latin typeface="STIX Two Text Medium"/>
                <a:ea typeface="STIX Two Text Medium"/>
                <a:cs typeface="STIX Two Text Medium"/>
                <a:sym typeface="STIX Two Text Medium"/>
              </a:defRPr>
            </a:lvl5pPr>
            <a:lvl6pPr lvl="5" algn="l">
              <a:spcBef>
                <a:spcPts val="0"/>
              </a:spcBef>
              <a:spcAft>
                <a:spcPts val="0"/>
              </a:spcAft>
              <a:buClr>
                <a:schemeClr val="lt2"/>
              </a:buClr>
              <a:buSzPts val="1400"/>
              <a:buFont typeface="STIX Two Text Medium"/>
              <a:buNone/>
              <a:defRPr>
                <a:solidFill>
                  <a:schemeClr val="lt2"/>
                </a:solidFill>
                <a:latin typeface="STIX Two Text Medium"/>
                <a:ea typeface="STIX Two Text Medium"/>
                <a:cs typeface="STIX Two Text Medium"/>
                <a:sym typeface="STIX Two Text Medium"/>
              </a:defRPr>
            </a:lvl6pPr>
            <a:lvl7pPr lvl="6" algn="l">
              <a:spcBef>
                <a:spcPts val="0"/>
              </a:spcBef>
              <a:spcAft>
                <a:spcPts val="0"/>
              </a:spcAft>
              <a:buClr>
                <a:schemeClr val="lt2"/>
              </a:buClr>
              <a:buSzPts val="1400"/>
              <a:buFont typeface="STIX Two Text Medium"/>
              <a:buNone/>
              <a:defRPr>
                <a:solidFill>
                  <a:schemeClr val="lt2"/>
                </a:solidFill>
                <a:latin typeface="STIX Two Text Medium"/>
                <a:ea typeface="STIX Two Text Medium"/>
                <a:cs typeface="STIX Two Text Medium"/>
                <a:sym typeface="STIX Two Text Medium"/>
              </a:defRPr>
            </a:lvl7pPr>
            <a:lvl8pPr lvl="7" algn="l">
              <a:spcBef>
                <a:spcPts val="0"/>
              </a:spcBef>
              <a:spcAft>
                <a:spcPts val="0"/>
              </a:spcAft>
              <a:buClr>
                <a:schemeClr val="lt2"/>
              </a:buClr>
              <a:buSzPts val="1400"/>
              <a:buFont typeface="STIX Two Text Medium"/>
              <a:buNone/>
              <a:defRPr>
                <a:solidFill>
                  <a:schemeClr val="lt2"/>
                </a:solidFill>
                <a:latin typeface="STIX Two Text Medium"/>
                <a:ea typeface="STIX Two Text Medium"/>
                <a:cs typeface="STIX Two Text Medium"/>
                <a:sym typeface="STIX Two Text Medium"/>
              </a:defRPr>
            </a:lvl8pPr>
            <a:lvl9pPr lvl="8" algn="l">
              <a:spcBef>
                <a:spcPts val="0"/>
              </a:spcBef>
              <a:spcAft>
                <a:spcPts val="0"/>
              </a:spcAft>
              <a:buClr>
                <a:schemeClr val="lt2"/>
              </a:buClr>
              <a:buSzPts val="1400"/>
              <a:buFont typeface="STIX Two Text Medium"/>
              <a:buNone/>
              <a:defRPr>
                <a:solidFill>
                  <a:schemeClr val="lt2"/>
                </a:solidFill>
                <a:latin typeface="STIX Two Text Medium"/>
                <a:ea typeface="STIX Two Text Medium"/>
                <a:cs typeface="STIX Two Text Medium"/>
                <a:sym typeface="STIX Two Text Medium"/>
              </a:defRPr>
            </a:lvl9pPr>
          </a:lstStyle>
          <a:p/>
        </p:txBody>
      </p:sp>
      <p:sp>
        <p:nvSpPr>
          <p:cNvPr id="386" name="Google Shape;386;p52"/>
          <p:cNvSpPr txBox="1"/>
          <p:nvPr>
            <p:ph idx="3" type="subTitle"/>
          </p:nvPr>
        </p:nvSpPr>
        <p:spPr>
          <a:xfrm>
            <a:off x="5545625" y="3777425"/>
            <a:ext cx="2198100" cy="256500"/>
          </a:xfrm>
          <a:prstGeom prst="rect">
            <a:avLst/>
          </a:prstGeom>
        </p:spPr>
        <p:txBody>
          <a:bodyPr anchorCtr="0" anchor="t" bIns="91425" lIns="91425" spcFirstLastPara="1" rIns="91425" wrap="square" tIns="91425">
            <a:noAutofit/>
          </a:bodyPr>
          <a:lstStyle>
            <a:lvl1pPr lvl="0">
              <a:spcBef>
                <a:spcPts val="0"/>
              </a:spcBef>
              <a:spcAft>
                <a:spcPts val="0"/>
              </a:spcAft>
              <a:buClr>
                <a:schemeClr val="lt2"/>
              </a:buClr>
              <a:buSzPts val="1400"/>
              <a:buFont typeface="STIX Two Text Medium"/>
              <a:buNone/>
              <a:defRPr>
                <a:solidFill>
                  <a:schemeClr val="lt2"/>
                </a:solidFill>
                <a:latin typeface="STIX Two Text Medium"/>
                <a:ea typeface="STIX Two Text Medium"/>
                <a:cs typeface="STIX Two Text Medium"/>
                <a:sym typeface="STIX Two Text Medium"/>
              </a:defRPr>
            </a:lvl1pPr>
            <a:lvl2pPr lvl="1" algn="l">
              <a:spcBef>
                <a:spcPts val="0"/>
              </a:spcBef>
              <a:spcAft>
                <a:spcPts val="0"/>
              </a:spcAft>
              <a:buClr>
                <a:schemeClr val="lt2"/>
              </a:buClr>
              <a:buSzPts val="1400"/>
              <a:buFont typeface="STIX Two Text Medium"/>
              <a:buNone/>
              <a:defRPr>
                <a:solidFill>
                  <a:schemeClr val="lt2"/>
                </a:solidFill>
                <a:latin typeface="STIX Two Text Medium"/>
                <a:ea typeface="STIX Two Text Medium"/>
                <a:cs typeface="STIX Two Text Medium"/>
                <a:sym typeface="STIX Two Text Medium"/>
              </a:defRPr>
            </a:lvl2pPr>
            <a:lvl3pPr lvl="2" algn="l">
              <a:spcBef>
                <a:spcPts val="0"/>
              </a:spcBef>
              <a:spcAft>
                <a:spcPts val="0"/>
              </a:spcAft>
              <a:buClr>
                <a:schemeClr val="lt2"/>
              </a:buClr>
              <a:buSzPts val="1400"/>
              <a:buFont typeface="STIX Two Text Medium"/>
              <a:buNone/>
              <a:defRPr>
                <a:solidFill>
                  <a:schemeClr val="lt2"/>
                </a:solidFill>
                <a:latin typeface="STIX Two Text Medium"/>
                <a:ea typeface="STIX Two Text Medium"/>
                <a:cs typeface="STIX Two Text Medium"/>
                <a:sym typeface="STIX Two Text Medium"/>
              </a:defRPr>
            </a:lvl3pPr>
            <a:lvl4pPr lvl="3" algn="l">
              <a:spcBef>
                <a:spcPts val="0"/>
              </a:spcBef>
              <a:spcAft>
                <a:spcPts val="0"/>
              </a:spcAft>
              <a:buClr>
                <a:schemeClr val="lt2"/>
              </a:buClr>
              <a:buSzPts val="1400"/>
              <a:buFont typeface="STIX Two Text Medium"/>
              <a:buNone/>
              <a:defRPr>
                <a:solidFill>
                  <a:schemeClr val="lt2"/>
                </a:solidFill>
                <a:latin typeface="STIX Two Text Medium"/>
                <a:ea typeface="STIX Two Text Medium"/>
                <a:cs typeface="STIX Two Text Medium"/>
                <a:sym typeface="STIX Two Text Medium"/>
              </a:defRPr>
            </a:lvl4pPr>
            <a:lvl5pPr lvl="4" algn="l">
              <a:spcBef>
                <a:spcPts val="0"/>
              </a:spcBef>
              <a:spcAft>
                <a:spcPts val="0"/>
              </a:spcAft>
              <a:buClr>
                <a:schemeClr val="lt2"/>
              </a:buClr>
              <a:buSzPts val="1400"/>
              <a:buFont typeface="STIX Two Text Medium"/>
              <a:buNone/>
              <a:defRPr>
                <a:solidFill>
                  <a:schemeClr val="lt2"/>
                </a:solidFill>
                <a:latin typeface="STIX Two Text Medium"/>
                <a:ea typeface="STIX Two Text Medium"/>
                <a:cs typeface="STIX Two Text Medium"/>
                <a:sym typeface="STIX Two Text Medium"/>
              </a:defRPr>
            </a:lvl5pPr>
            <a:lvl6pPr lvl="5" algn="l">
              <a:spcBef>
                <a:spcPts val="0"/>
              </a:spcBef>
              <a:spcAft>
                <a:spcPts val="0"/>
              </a:spcAft>
              <a:buClr>
                <a:schemeClr val="lt2"/>
              </a:buClr>
              <a:buSzPts val="1400"/>
              <a:buFont typeface="STIX Two Text Medium"/>
              <a:buNone/>
              <a:defRPr>
                <a:solidFill>
                  <a:schemeClr val="lt2"/>
                </a:solidFill>
                <a:latin typeface="STIX Two Text Medium"/>
                <a:ea typeface="STIX Two Text Medium"/>
                <a:cs typeface="STIX Two Text Medium"/>
                <a:sym typeface="STIX Two Text Medium"/>
              </a:defRPr>
            </a:lvl6pPr>
            <a:lvl7pPr lvl="6" algn="l">
              <a:spcBef>
                <a:spcPts val="0"/>
              </a:spcBef>
              <a:spcAft>
                <a:spcPts val="0"/>
              </a:spcAft>
              <a:buClr>
                <a:schemeClr val="lt2"/>
              </a:buClr>
              <a:buSzPts val="1400"/>
              <a:buFont typeface="STIX Two Text Medium"/>
              <a:buNone/>
              <a:defRPr>
                <a:solidFill>
                  <a:schemeClr val="lt2"/>
                </a:solidFill>
                <a:latin typeface="STIX Two Text Medium"/>
                <a:ea typeface="STIX Two Text Medium"/>
                <a:cs typeface="STIX Two Text Medium"/>
                <a:sym typeface="STIX Two Text Medium"/>
              </a:defRPr>
            </a:lvl7pPr>
            <a:lvl8pPr lvl="7" algn="l">
              <a:spcBef>
                <a:spcPts val="0"/>
              </a:spcBef>
              <a:spcAft>
                <a:spcPts val="0"/>
              </a:spcAft>
              <a:buClr>
                <a:schemeClr val="lt2"/>
              </a:buClr>
              <a:buSzPts val="1400"/>
              <a:buFont typeface="STIX Two Text Medium"/>
              <a:buNone/>
              <a:defRPr>
                <a:solidFill>
                  <a:schemeClr val="lt2"/>
                </a:solidFill>
                <a:latin typeface="STIX Two Text Medium"/>
                <a:ea typeface="STIX Two Text Medium"/>
                <a:cs typeface="STIX Two Text Medium"/>
                <a:sym typeface="STIX Two Text Medium"/>
              </a:defRPr>
            </a:lvl8pPr>
            <a:lvl9pPr lvl="8" algn="l">
              <a:spcBef>
                <a:spcPts val="0"/>
              </a:spcBef>
              <a:spcAft>
                <a:spcPts val="0"/>
              </a:spcAft>
              <a:buClr>
                <a:schemeClr val="lt2"/>
              </a:buClr>
              <a:buSzPts val="1400"/>
              <a:buFont typeface="STIX Two Text Medium"/>
              <a:buNone/>
              <a:defRPr>
                <a:solidFill>
                  <a:schemeClr val="lt2"/>
                </a:solidFill>
                <a:latin typeface="STIX Two Text Medium"/>
                <a:ea typeface="STIX Two Text Medium"/>
                <a:cs typeface="STIX Two Text Medium"/>
                <a:sym typeface="STIX Two Text Medium"/>
              </a:defRPr>
            </a:lvl9pPr>
          </a:lstStyle>
          <a:p/>
        </p:txBody>
      </p:sp>
      <p:sp>
        <p:nvSpPr>
          <p:cNvPr id="387" name="Google Shape;387;p52"/>
          <p:cNvSpPr txBox="1"/>
          <p:nvPr>
            <p:ph idx="4" type="subTitle"/>
          </p:nvPr>
        </p:nvSpPr>
        <p:spPr>
          <a:xfrm rot="-5400000">
            <a:off x="-225675" y="945575"/>
            <a:ext cx="1701300" cy="331500"/>
          </a:xfrm>
          <a:prstGeom prst="rect">
            <a:avLst/>
          </a:prstGeom>
        </p:spPr>
        <p:txBody>
          <a:bodyPr anchorCtr="0" anchor="ctr" bIns="91425" lIns="91425" spcFirstLastPara="1" rIns="91425" wrap="square" tIns="91425">
            <a:noAutofit/>
          </a:bodyPr>
          <a:lstStyle>
            <a:lvl1pPr lvl="0" algn="r">
              <a:spcBef>
                <a:spcPts val="0"/>
              </a:spcBef>
              <a:spcAft>
                <a:spcPts val="0"/>
              </a:spcAft>
              <a:buClr>
                <a:schemeClr val="accent2"/>
              </a:buClr>
              <a:buSzPts val="1400"/>
              <a:buFont typeface="STIX Two Text Medium"/>
              <a:buNone/>
              <a:defRPr>
                <a:solidFill>
                  <a:schemeClr val="accent2"/>
                </a:solidFill>
                <a:latin typeface="STIX Two Text Medium"/>
                <a:ea typeface="STIX Two Text Medium"/>
                <a:cs typeface="STIX Two Text Medium"/>
                <a:sym typeface="STIX Two Text Medium"/>
              </a:defRPr>
            </a:lvl1pPr>
            <a:lvl2pPr lvl="1" algn="r">
              <a:spcBef>
                <a:spcPts val="0"/>
              </a:spcBef>
              <a:spcAft>
                <a:spcPts val="0"/>
              </a:spcAft>
              <a:buClr>
                <a:schemeClr val="accent2"/>
              </a:buClr>
              <a:buSzPts val="1400"/>
              <a:buFont typeface="STIX Two Text Medium"/>
              <a:buNone/>
              <a:defRPr>
                <a:solidFill>
                  <a:schemeClr val="accent2"/>
                </a:solidFill>
                <a:latin typeface="STIX Two Text Medium"/>
                <a:ea typeface="STIX Two Text Medium"/>
                <a:cs typeface="STIX Two Text Medium"/>
                <a:sym typeface="STIX Two Text Medium"/>
              </a:defRPr>
            </a:lvl2pPr>
            <a:lvl3pPr lvl="2" algn="r">
              <a:spcBef>
                <a:spcPts val="0"/>
              </a:spcBef>
              <a:spcAft>
                <a:spcPts val="0"/>
              </a:spcAft>
              <a:buClr>
                <a:schemeClr val="accent2"/>
              </a:buClr>
              <a:buSzPts val="1400"/>
              <a:buFont typeface="STIX Two Text Medium"/>
              <a:buNone/>
              <a:defRPr>
                <a:solidFill>
                  <a:schemeClr val="accent2"/>
                </a:solidFill>
                <a:latin typeface="STIX Two Text Medium"/>
                <a:ea typeface="STIX Two Text Medium"/>
                <a:cs typeface="STIX Two Text Medium"/>
                <a:sym typeface="STIX Two Text Medium"/>
              </a:defRPr>
            </a:lvl3pPr>
            <a:lvl4pPr lvl="3" algn="r">
              <a:spcBef>
                <a:spcPts val="0"/>
              </a:spcBef>
              <a:spcAft>
                <a:spcPts val="0"/>
              </a:spcAft>
              <a:buClr>
                <a:schemeClr val="accent2"/>
              </a:buClr>
              <a:buSzPts val="1400"/>
              <a:buFont typeface="STIX Two Text Medium"/>
              <a:buNone/>
              <a:defRPr>
                <a:solidFill>
                  <a:schemeClr val="accent2"/>
                </a:solidFill>
                <a:latin typeface="STIX Two Text Medium"/>
                <a:ea typeface="STIX Two Text Medium"/>
                <a:cs typeface="STIX Two Text Medium"/>
                <a:sym typeface="STIX Two Text Medium"/>
              </a:defRPr>
            </a:lvl4pPr>
            <a:lvl5pPr lvl="4" algn="r">
              <a:spcBef>
                <a:spcPts val="0"/>
              </a:spcBef>
              <a:spcAft>
                <a:spcPts val="0"/>
              </a:spcAft>
              <a:buClr>
                <a:schemeClr val="accent2"/>
              </a:buClr>
              <a:buSzPts val="1400"/>
              <a:buFont typeface="STIX Two Text Medium"/>
              <a:buNone/>
              <a:defRPr>
                <a:solidFill>
                  <a:schemeClr val="accent2"/>
                </a:solidFill>
                <a:latin typeface="STIX Two Text Medium"/>
                <a:ea typeface="STIX Two Text Medium"/>
                <a:cs typeface="STIX Two Text Medium"/>
                <a:sym typeface="STIX Two Text Medium"/>
              </a:defRPr>
            </a:lvl5pPr>
            <a:lvl6pPr lvl="5" algn="r">
              <a:spcBef>
                <a:spcPts val="0"/>
              </a:spcBef>
              <a:spcAft>
                <a:spcPts val="0"/>
              </a:spcAft>
              <a:buClr>
                <a:schemeClr val="accent2"/>
              </a:buClr>
              <a:buSzPts val="1400"/>
              <a:buFont typeface="STIX Two Text Medium"/>
              <a:buNone/>
              <a:defRPr>
                <a:solidFill>
                  <a:schemeClr val="accent2"/>
                </a:solidFill>
                <a:latin typeface="STIX Two Text Medium"/>
                <a:ea typeface="STIX Two Text Medium"/>
                <a:cs typeface="STIX Two Text Medium"/>
                <a:sym typeface="STIX Two Text Medium"/>
              </a:defRPr>
            </a:lvl6pPr>
            <a:lvl7pPr lvl="6" algn="r">
              <a:spcBef>
                <a:spcPts val="0"/>
              </a:spcBef>
              <a:spcAft>
                <a:spcPts val="0"/>
              </a:spcAft>
              <a:buClr>
                <a:schemeClr val="accent2"/>
              </a:buClr>
              <a:buSzPts val="1400"/>
              <a:buFont typeface="STIX Two Text Medium"/>
              <a:buNone/>
              <a:defRPr>
                <a:solidFill>
                  <a:schemeClr val="accent2"/>
                </a:solidFill>
                <a:latin typeface="STIX Two Text Medium"/>
                <a:ea typeface="STIX Two Text Medium"/>
                <a:cs typeface="STIX Two Text Medium"/>
                <a:sym typeface="STIX Two Text Medium"/>
              </a:defRPr>
            </a:lvl7pPr>
            <a:lvl8pPr lvl="7" algn="r">
              <a:spcBef>
                <a:spcPts val="0"/>
              </a:spcBef>
              <a:spcAft>
                <a:spcPts val="0"/>
              </a:spcAft>
              <a:buClr>
                <a:schemeClr val="accent2"/>
              </a:buClr>
              <a:buSzPts val="1400"/>
              <a:buFont typeface="STIX Two Text Medium"/>
              <a:buNone/>
              <a:defRPr>
                <a:solidFill>
                  <a:schemeClr val="accent2"/>
                </a:solidFill>
                <a:latin typeface="STIX Two Text Medium"/>
                <a:ea typeface="STIX Two Text Medium"/>
                <a:cs typeface="STIX Two Text Medium"/>
                <a:sym typeface="STIX Two Text Medium"/>
              </a:defRPr>
            </a:lvl8pPr>
            <a:lvl9pPr lvl="8" algn="r">
              <a:spcBef>
                <a:spcPts val="0"/>
              </a:spcBef>
              <a:spcAft>
                <a:spcPts val="0"/>
              </a:spcAft>
              <a:buClr>
                <a:schemeClr val="accent2"/>
              </a:buClr>
              <a:buSzPts val="1400"/>
              <a:buFont typeface="STIX Two Text Medium"/>
              <a:buNone/>
              <a:defRPr>
                <a:solidFill>
                  <a:schemeClr val="accent2"/>
                </a:solidFill>
                <a:latin typeface="STIX Two Text Medium"/>
                <a:ea typeface="STIX Two Text Medium"/>
                <a:cs typeface="STIX Two Text Medium"/>
                <a:sym typeface="STIX Two Text Medium"/>
              </a:defRPr>
            </a:lvl9pPr>
          </a:lstStyle>
          <a:p/>
        </p:txBody>
      </p:sp>
      <p:sp>
        <p:nvSpPr>
          <p:cNvPr id="388" name="Google Shape;388;p52"/>
          <p:cNvSpPr txBox="1"/>
          <p:nvPr>
            <p:ph idx="5" type="subTitle"/>
          </p:nvPr>
        </p:nvSpPr>
        <p:spPr>
          <a:xfrm rot="-5400000">
            <a:off x="-225675" y="3868125"/>
            <a:ext cx="1701300" cy="331500"/>
          </a:xfrm>
          <a:prstGeom prst="rect">
            <a:avLst/>
          </a:prstGeom>
        </p:spPr>
        <p:txBody>
          <a:bodyPr anchorCtr="0" anchor="ctr" bIns="91425" lIns="91425" spcFirstLastPara="1" rIns="91425" wrap="square" tIns="91425">
            <a:noAutofit/>
          </a:bodyPr>
          <a:lstStyle>
            <a:lvl1pPr lvl="0">
              <a:spcBef>
                <a:spcPts val="0"/>
              </a:spcBef>
              <a:spcAft>
                <a:spcPts val="0"/>
              </a:spcAft>
              <a:buClr>
                <a:schemeClr val="accent2"/>
              </a:buClr>
              <a:buSzPts val="1400"/>
              <a:buFont typeface="STIX Two Text Medium"/>
              <a:buNone/>
              <a:defRPr>
                <a:solidFill>
                  <a:schemeClr val="accent2"/>
                </a:solidFill>
                <a:latin typeface="STIX Two Text Medium"/>
                <a:ea typeface="STIX Two Text Medium"/>
                <a:cs typeface="STIX Two Text Medium"/>
                <a:sym typeface="STIX Two Text Medium"/>
              </a:defRPr>
            </a:lvl1pPr>
            <a:lvl2pPr lvl="1" algn="l">
              <a:spcBef>
                <a:spcPts val="0"/>
              </a:spcBef>
              <a:spcAft>
                <a:spcPts val="0"/>
              </a:spcAft>
              <a:buClr>
                <a:schemeClr val="accent2"/>
              </a:buClr>
              <a:buSzPts val="1400"/>
              <a:buFont typeface="STIX Two Text Medium"/>
              <a:buNone/>
              <a:defRPr>
                <a:solidFill>
                  <a:schemeClr val="accent2"/>
                </a:solidFill>
                <a:latin typeface="STIX Two Text Medium"/>
                <a:ea typeface="STIX Two Text Medium"/>
                <a:cs typeface="STIX Two Text Medium"/>
                <a:sym typeface="STIX Two Text Medium"/>
              </a:defRPr>
            </a:lvl2pPr>
            <a:lvl3pPr lvl="2" algn="l">
              <a:spcBef>
                <a:spcPts val="0"/>
              </a:spcBef>
              <a:spcAft>
                <a:spcPts val="0"/>
              </a:spcAft>
              <a:buClr>
                <a:schemeClr val="accent2"/>
              </a:buClr>
              <a:buSzPts val="1400"/>
              <a:buFont typeface="STIX Two Text Medium"/>
              <a:buNone/>
              <a:defRPr>
                <a:solidFill>
                  <a:schemeClr val="accent2"/>
                </a:solidFill>
                <a:latin typeface="STIX Two Text Medium"/>
                <a:ea typeface="STIX Two Text Medium"/>
                <a:cs typeface="STIX Two Text Medium"/>
                <a:sym typeface="STIX Two Text Medium"/>
              </a:defRPr>
            </a:lvl3pPr>
            <a:lvl4pPr lvl="3" algn="l">
              <a:spcBef>
                <a:spcPts val="0"/>
              </a:spcBef>
              <a:spcAft>
                <a:spcPts val="0"/>
              </a:spcAft>
              <a:buClr>
                <a:schemeClr val="accent2"/>
              </a:buClr>
              <a:buSzPts val="1400"/>
              <a:buFont typeface="STIX Two Text Medium"/>
              <a:buNone/>
              <a:defRPr>
                <a:solidFill>
                  <a:schemeClr val="accent2"/>
                </a:solidFill>
                <a:latin typeface="STIX Two Text Medium"/>
                <a:ea typeface="STIX Two Text Medium"/>
                <a:cs typeface="STIX Two Text Medium"/>
                <a:sym typeface="STIX Two Text Medium"/>
              </a:defRPr>
            </a:lvl4pPr>
            <a:lvl5pPr lvl="4" algn="l">
              <a:spcBef>
                <a:spcPts val="0"/>
              </a:spcBef>
              <a:spcAft>
                <a:spcPts val="0"/>
              </a:spcAft>
              <a:buClr>
                <a:schemeClr val="accent2"/>
              </a:buClr>
              <a:buSzPts val="1400"/>
              <a:buFont typeface="STIX Two Text Medium"/>
              <a:buNone/>
              <a:defRPr>
                <a:solidFill>
                  <a:schemeClr val="accent2"/>
                </a:solidFill>
                <a:latin typeface="STIX Two Text Medium"/>
                <a:ea typeface="STIX Two Text Medium"/>
                <a:cs typeface="STIX Two Text Medium"/>
                <a:sym typeface="STIX Two Text Medium"/>
              </a:defRPr>
            </a:lvl5pPr>
            <a:lvl6pPr lvl="5" algn="l">
              <a:spcBef>
                <a:spcPts val="0"/>
              </a:spcBef>
              <a:spcAft>
                <a:spcPts val="0"/>
              </a:spcAft>
              <a:buClr>
                <a:schemeClr val="accent2"/>
              </a:buClr>
              <a:buSzPts val="1400"/>
              <a:buFont typeface="STIX Two Text Medium"/>
              <a:buNone/>
              <a:defRPr>
                <a:solidFill>
                  <a:schemeClr val="accent2"/>
                </a:solidFill>
                <a:latin typeface="STIX Two Text Medium"/>
                <a:ea typeface="STIX Two Text Medium"/>
                <a:cs typeface="STIX Two Text Medium"/>
                <a:sym typeface="STIX Two Text Medium"/>
              </a:defRPr>
            </a:lvl6pPr>
            <a:lvl7pPr lvl="6" algn="l">
              <a:spcBef>
                <a:spcPts val="0"/>
              </a:spcBef>
              <a:spcAft>
                <a:spcPts val="0"/>
              </a:spcAft>
              <a:buClr>
                <a:schemeClr val="accent2"/>
              </a:buClr>
              <a:buSzPts val="1400"/>
              <a:buFont typeface="STIX Two Text Medium"/>
              <a:buNone/>
              <a:defRPr>
                <a:solidFill>
                  <a:schemeClr val="accent2"/>
                </a:solidFill>
                <a:latin typeface="STIX Two Text Medium"/>
                <a:ea typeface="STIX Two Text Medium"/>
                <a:cs typeface="STIX Two Text Medium"/>
                <a:sym typeface="STIX Two Text Medium"/>
              </a:defRPr>
            </a:lvl7pPr>
            <a:lvl8pPr lvl="7" algn="l">
              <a:spcBef>
                <a:spcPts val="0"/>
              </a:spcBef>
              <a:spcAft>
                <a:spcPts val="0"/>
              </a:spcAft>
              <a:buClr>
                <a:schemeClr val="accent2"/>
              </a:buClr>
              <a:buSzPts val="1400"/>
              <a:buFont typeface="STIX Two Text Medium"/>
              <a:buNone/>
              <a:defRPr>
                <a:solidFill>
                  <a:schemeClr val="accent2"/>
                </a:solidFill>
                <a:latin typeface="STIX Two Text Medium"/>
                <a:ea typeface="STIX Two Text Medium"/>
                <a:cs typeface="STIX Two Text Medium"/>
                <a:sym typeface="STIX Two Text Medium"/>
              </a:defRPr>
            </a:lvl8pPr>
            <a:lvl9pPr lvl="8" algn="l">
              <a:spcBef>
                <a:spcPts val="0"/>
              </a:spcBef>
              <a:spcAft>
                <a:spcPts val="0"/>
              </a:spcAft>
              <a:buClr>
                <a:schemeClr val="accent2"/>
              </a:buClr>
              <a:buSzPts val="1400"/>
              <a:buFont typeface="STIX Two Text Medium"/>
              <a:buNone/>
              <a:defRPr>
                <a:solidFill>
                  <a:schemeClr val="accent2"/>
                </a:solidFill>
                <a:latin typeface="STIX Two Text Medium"/>
                <a:ea typeface="STIX Two Text Medium"/>
                <a:cs typeface="STIX Two Text Medium"/>
                <a:sym typeface="STIX Two Text Medium"/>
              </a:defRPr>
            </a:lvl9pPr>
          </a:lstStyle>
          <a:p/>
        </p:txBody>
      </p:sp>
      <p:sp>
        <p:nvSpPr>
          <p:cNvPr id="389" name="Google Shape;389;p52"/>
          <p:cNvSpPr txBox="1"/>
          <p:nvPr>
            <p:ph idx="6" type="body"/>
          </p:nvPr>
        </p:nvSpPr>
        <p:spPr>
          <a:xfrm>
            <a:off x="2418125" y="4033925"/>
            <a:ext cx="2198100" cy="8634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Clr>
                <a:schemeClr val="lt2"/>
              </a:buClr>
              <a:buSzPts val="1200"/>
              <a:buFont typeface="Plus Jakarta Sans Medium"/>
              <a:buChar char="●"/>
              <a:defRPr>
                <a:solidFill>
                  <a:schemeClr val="lt2"/>
                </a:solidFill>
                <a:latin typeface="Plus Jakarta Sans Medium"/>
                <a:ea typeface="Plus Jakarta Sans Medium"/>
                <a:cs typeface="Plus Jakarta Sans Medium"/>
                <a:sym typeface="Plus Jakarta Sans Medium"/>
              </a:defRPr>
            </a:lvl1pPr>
            <a:lvl2pPr indent="-304800" lvl="1" marL="914400">
              <a:spcBef>
                <a:spcPts val="0"/>
              </a:spcBef>
              <a:spcAft>
                <a:spcPts val="0"/>
              </a:spcAft>
              <a:buClr>
                <a:schemeClr val="lt2"/>
              </a:buClr>
              <a:buSzPts val="1200"/>
              <a:buFont typeface="Plus Jakarta Sans Medium"/>
              <a:buChar char="○"/>
              <a:defRPr>
                <a:solidFill>
                  <a:schemeClr val="lt2"/>
                </a:solidFill>
                <a:latin typeface="Plus Jakarta Sans Medium"/>
                <a:ea typeface="Plus Jakarta Sans Medium"/>
                <a:cs typeface="Plus Jakarta Sans Medium"/>
                <a:sym typeface="Plus Jakarta Sans Medium"/>
              </a:defRPr>
            </a:lvl2pPr>
            <a:lvl3pPr indent="-304800" lvl="2" marL="1371600">
              <a:spcBef>
                <a:spcPts val="0"/>
              </a:spcBef>
              <a:spcAft>
                <a:spcPts val="0"/>
              </a:spcAft>
              <a:buClr>
                <a:schemeClr val="lt2"/>
              </a:buClr>
              <a:buSzPts val="1200"/>
              <a:buFont typeface="Plus Jakarta Sans Medium"/>
              <a:buChar char="■"/>
              <a:defRPr>
                <a:solidFill>
                  <a:schemeClr val="lt2"/>
                </a:solidFill>
                <a:latin typeface="Plus Jakarta Sans Medium"/>
                <a:ea typeface="Plus Jakarta Sans Medium"/>
                <a:cs typeface="Plus Jakarta Sans Medium"/>
                <a:sym typeface="Plus Jakarta Sans Medium"/>
              </a:defRPr>
            </a:lvl3pPr>
            <a:lvl4pPr indent="-304800" lvl="3" marL="1828800">
              <a:spcBef>
                <a:spcPts val="0"/>
              </a:spcBef>
              <a:spcAft>
                <a:spcPts val="0"/>
              </a:spcAft>
              <a:buClr>
                <a:schemeClr val="lt2"/>
              </a:buClr>
              <a:buSzPts val="1200"/>
              <a:buFont typeface="Plus Jakarta Sans Medium"/>
              <a:buChar char="●"/>
              <a:defRPr>
                <a:solidFill>
                  <a:schemeClr val="lt2"/>
                </a:solidFill>
                <a:latin typeface="Plus Jakarta Sans Medium"/>
                <a:ea typeface="Plus Jakarta Sans Medium"/>
                <a:cs typeface="Plus Jakarta Sans Medium"/>
                <a:sym typeface="Plus Jakarta Sans Medium"/>
              </a:defRPr>
            </a:lvl4pPr>
            <a:lvl5pPr indent="-304800" lvl="4" marL="2286000">
              <a:spcBef>
                <a:spcPts val="0"/>
              </a:spcBef>
              <a:spcAft>
                <a:spcPts val="0"/>
              </a:spcAft>
              <a:buClr>
                <a:schemeClr val="lt2"/>
              </a:buClr>
              <a:buSzPts val="1200"/>
              <a:buFont typeface="Plus Jakarta Sans Medium"/>
              <a:buChar char="○"/>
              <a:defRPr>
                <a:solidFill>
                  <a:schemeClr val="lt2"/>
                </a:solidFill>
                <a:latin typeface="Plus Jakarta Sans Medium"/>
                <a:ea typeface="Plus Jakarta Sans Medium"/>
                <a:cs typeface="Plus Jakarta Sans Medium"/>
                <a:sym typeface="Plus Jakarta Sans Medium"/>
              </a:defRPr>
            </a:lvl5pPr>
            <a:lvl6pPr indent="-304800" lvl="5" marL="2743200">
              <a:spcBef>
                <a:spcPts val="0"/>
              </a:spcBef>
              <a:spcAft>
                <a:spcPts val="0"/>
              </a:spcAft>
              <a:buClr>
                <a:schemeClr val="lt2"/>
              </a:buClr>
              <a:buSzPts val="1200"/>
              <a:buFont typeface="Plus Jakarta Sans Medium"/>
              <a:buChar char="■"/>
              <a:defRPr>
                <a:solidFill>
                  <a:schemeClr val="lt2"/>
                </a:solidFill>
                <a:latin typeface="Plus Jakarta Sans Medium"/>
                <a:ea typeface="Plus Jakarta Sans Medium"/>
                <a:cs typeface="Plus Jakarta Sans Medium"/>
                <a:sym typeface="Plus Jakarta Sans Medium"/>
              </a:defRPr>
            </a:lvl6pPr>
            <a:lvl7pPr indent="-304800" lvl="6" marL="3200400">
              <a:spcBef>
                <a:spcPts val="0"/>
              </a:spcBef>
              <a:spcAft>
                <a:spcPts val="0"/>
              </a:spcAft>
              <a:buClr>
                <a:schemeClr val="lt2"/>
              </a:buClr>
              <a:buSzPts val="1200"/>
              <a:buFont typeface="Plus Jakarta Sans Medium"/>
              <a:buChar char="●"/>
              <a:defRPr>
                <a:solidFill>
                  <a:schemeClr val="lt2"/>
                </a:solidFill>
                <a:latin typeface="Plus Jakarta Sans Medium"/>
                <a:ea typeface="Plus Jakarta Sans Medium"/>
                <a:cs typeface="Plus Jakarta Sans Medium"/>
                <a:sym typeface="Plus Jakarta Sans Medium"/>
              </a:defRPr>
            </a:lvl7pPr>
            <a:lvl8pPr indent="-304800" lvl="7" marL="3657600">
              <a:spcBef>
                <a:spcPts val="0"/>
              </a:spcBef>
              <a:spcAft>
                <a:spcPts val="0"/>
              </a:spcAft>
              <a:buClr>
                <a:schemeClr val="lt2"/>
              </a:buClr>
              <a:buSzPts val="1200"/>
              <a:buFont typeface="Plus Jakarta Sans Medium"/>
              <a:buChar char="○"/>
              <a:defRPr>
                <a:solidFill>
                  <a:schemeClr val="lt2"/>
                </a:solidFill>
                <a:latin typeface="Plus Jakarta Sans Medium"/>
                <a:ea typeface="Plus Jakarta Sans Medium"/>
                <a:cs typeface="Plus Jakarta Sans Medium"/>
                <a:sym typeface="Plus Jakarta Sans Medium"/>
              </a:defRPr>
            </a:lvl8pPr>
            <a:lvl9pPr indent="-304800" lvl="8" marL="4114800">
              <a:spcBef>
                <a:spcPts val="0"/>
              </a:spcBef>
              <a:spcAft>
                <a:spcPts val="0"/>
              </a:spcAft>
              <a:buClr>
                <a:schemeClr val="lt2"/>
              </a:buClr>
              <a:buSzPts val="1200"/>
              <a:buFont typeface="Plus Jakarta Sans Medium"/>
              <a:buChar char="■"/>
              <a:defRPr>
                <a:solidFill>
                  <a:schemeClr val="lt2"/>
                </a:solidFill>
                <a:latin typeface="Plus Jakarta Sans Medium"/>
                <a:ea typeface="Plus Jakarta Sans Medium"/>
                <a:cs typeface="Plus Jakarta Sans Medium"/>
                <a:sym typeface="Plus Jakarta Sans Medium"/>
              </a:defRPr>
            </a:lvl9pPr>
          </a:lstStyle>
          <a:p/>
        </p:txBody>
      </p:sp>
      <p:sp>
        <p:nvSpPr>
          <p:cNvPr id="390" name="Google Shape;390;p52"/>
          <p:cNvSpPr txBox="1"/>
          <p:nvPr>
            <p:ph idx="7" type="body"/>
          </p:nvPr>
        </p:nvSpPr>
        <p:spPr>
          <a:xfrm>
            <a:off x="5545613" y="4033925"/>
            <a:ext cx="2198100" cy="8634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Clr>
                <a:schemeClr val="lt2"/>
              </a:buClr>
              <a:buSzPts val="1200"/>
              <a:buFont typeface="Plus Jakarta Sans Medium"/>
              <a:buChar char="●"/>
              <a:defRPr>
                <a:solidFill>
                  <a:schemeClr val="lt2"/>
                </a:solidFill>
                <a:latin typeface="Plus Jakarta Sans Medium"/>
                <a:ea typeface="Plus Jakarta Sans Medium"/>
                <a:cs typeface="Plus Jakarta Sans Medium"/>
                <a:sym typeface="Plus Jakarta Sans Medium"/>
              </a:defRPr>
            </a:lvl1pPr>
            <a:lvl2pPr indent="-304800" lvl="1" marL="914400">
              <a:spcBef>
                <a:spcPts val="0"/>
              </a:spcBef>
              <a:spcAft>
                <a:spcPts val="0"/>
              </a:spcAft>
              <a:buClr>
                <a:schemeClr val="lt2"/>
              </a:buClr>
              <a:buSzPts val="1200"/>
              <a:buFont typeface="Plus Jakarta Sans Medium"/>
              <a:buChar char="○"/>
              <a:defRPr>
                <a:solidFill>
                  <a:schemeClr val="lt2"/>
                </a:solidFill>
                <a:latin typeface="Plus Jakarta Sans Medium"/>
                <a:ea typeface="Plus Jakarta Sans Medium"/>
                <a:cs typeface="Plus Jakarta Sans Medium"/>
                <a:sym typeface="Plus Jakarta Sans Medium"/>
              </a:defRPr>
            </a:lvl2pPr>
            <a:lvl3pPr indent="-304800" lvl="2" marL="1371600">
              <a:spcBef>
                <a:spcPts val="0"/>
              </a:spcBef>
              <a:spcAft>
                <a:spcPts val="0"/>
              </a:spcAft>
              <a:buClr>
                <a:schemeClr val="lt2"/>
              </a:buClr>
              <a:buSzPts val="1200"/>
              <a:buFont typeface="Plus Jakarta Sans Medium"/>
              <a:buChar char="■"/>
              <a:defRPr>
                <a:solidFill>
                  <a:schemeClr val="lt2"/>
                </a:solidFill>
                <a:latin typeface="Plus Jakarta Sans Medium"/>
                <a:ea typeface="Plus Jakarta Sans Medium"/>
                <a:cs typeface="Plus Jakarta Sans Medium"/>
                <a:sym typeface="Plus Jakarta Sans Medium"/>
              </a:defRPr>
            </a:lvl3pPr>
            <a:lvl4pPr indent="-304800" lvl="3" marL="1828800">
              <a:spcBef>
                <a:spcPts val="0"/>
              </a:spcBef>
              <a:spcAft>
                <a:spcPts val="0"/>
              </a:spcAft>
              <a:buClr>
                <a:schemeClr val="lt2"/>
              </a:buClr>
              <a:buSzPts val="1200"/>
              <a:buFont typeface="Plus Jakarta Sans Medium"/>
              <a:buChar char="●"/>
              <a:defRPr>
                <a:solidFill>
                  <a:schemeClr val="lt2"/>
                </a:solidFill>
                <a:latin typeface="Plus Jakarta Sans Medium"/>
                <a:ea typeface="Plus Jakarta Sans Medium"/>
                <a:cs typeface="Plus Jakarta Sans Medium"/>
                <a:sym typeface="Plus Jakarta Sans Medium"/>
              </a:defRPr>
            </a:lvl4pPr>
            <a:lvl5pPr indent="-304800" lvl="4" marL="2286000">
              <a:spcBef>
                <a:spcPts val="0"/>
              </a:spcBef>
              <a:spcAft>
                <a:spcPts val="0"/>
              </a:spcAft>
              <a:buClr>
                <a:schemeClr val="lt2"/>
              </a:buClr>
              <a:buSzPts val="1200"/>
              <a:buFont typeface="Plus Jakarta Sans Medium"/>
              <a:buChar char="○"/>
              <a:defRPr>
                <a:solidFill>
                  <a:schemeClr val="lt2"/>
                </a:solidFill>
                <a:latin typeface="Plus Jakarta Sans Medium"/>
                <a:ea typeface="Plus Jakarta Sans Medium"/>
                <a:cs typeface="Plus Jakarta Sans Medium"/>
                <a:sym typeface="Plus Jakarta Sans Medium"/>
              </a:defRPr>
            </a:lvl5pPr>
            <a:lvl6pPr indent="-304800" lvl="5" marL="2743200">
              <a:spcBef>
                <a:spcPts val="0"/>
              </a:spcBef>
              <a:spcAft>
                <a:spcPts val="0"/>
              </a:spcAft>
              <a:buClr>
                <a:schemeClr val="lt2"/>
              </a:buClr>
              <a:buSzPts val="1200"/>
              <a:buFont typeface="Plus Jakarta Sans Medium"/>
              <a:buChar char="■"/>
              <a:defRPr>
                <a:solidFill>
                  <a:schemeClr val="lt2"/>
                </a:solidFill>
                <a:latin typeface="Plus Jakarta Sans Medium"/>
                <a:ea typeface="Plus Jakarta Sans Medium"/>
                <a:cs typeface="Plus Jakarta Sans Medium"/>
                <a:sym typeface="Plus Jakarta Sans Medium"/>
              </a:defRPr>
            </a:lvl6pPr>
            <a:lvl7pPr indent="-304800" lvl="6" marL="3200400">
              <a:spcBef>
                <a:spcPts val="0"/>
              </a:spcBef>
              <a:spcAft>
                <a:spcPts val="0"/>
              </a:spcAft>
              <a:buClr>
                <a:schemeClr val="lt2"/>
              </a:buClr>
              <a:buSzPts val="1200"/>
              <a:buFont typeface="Plus Jakarta Sans Medium"/>
              <a:buChar char="●"/>
              <a:defRPr>
                <a:solidFill>
                  <a:schemeClr val="lt2"/>
                </a:solidFill>
                <a:latin typeface="Plus Jakarta Sans Medium"/>
                <a:ea typeface="Plus Jakarta Sans Medium"/>
                <a:cs typeface="Plus Jakarta Sans Medium"/>
                <a:sym typeface="Plus Jakarta Sans Medium"/>
              </a:defRPr>
            </a:lvl7pPr>
            <a:lvl8pPr indent="-304800" lvl="7" marL="3657600">
              <a:spcBef>
                <a:spcPts val="0"/>
              </a:spcBef>
              <a:spcAft>
                <a:spcPts val="0"/>
              </a:spcAft>
              <a:buClr>
                <a:schemeClr val="lt2"/>
              </a:buClr>
              <a:buSzPts val="1200"/>
              <a:buFont typeface="Plus Jakarta Sans Medium"/>
              <a:buChar char="○"/>
              <a:defRPr>
                <a:solidFill>
                  <a:schemeClr val="lt2"/>
                </a:solidFill>
                <a:latin typeface="Plus Jakarta Sans Medium"/>
                <a:ea typeface="Plus Jakarta Sans Medium"/>
                <a:cs typeface="Plus Jakarta Sans Medium"/>
                <a:sym typeface="Plus Jakarta Sans Medium"/>
              </a:defRPr>
            </a:lvl8pPr>
            <a:lvl9pPr indent="-304800" lvl="8" marL="4114800">
              <a:spcBef>
                <a:spcPts val="0"/>
              </a:spcBef>
              <a:spcAft>
                <a:spcPts val="0"/>
              </a:spcAft>
              <a:buClr>
                <a:schemeClr val="lt2"/>
              </a:buClr>
              <a:buSzPts val="1200"/>
              <a:buFont typeface="Plus Jakarta Sans Medium"/>
              <a:buChar char="■"/>
              <a:defRPr>
                <a:solidFill>
                  <a:schemeClr val="lt2"/>
                </a:solidFill>
                <a:latin typeface="Plus Jakarta Sans Medium"/>
                <a:ea typeface="Plus Jakarta Sans Medium"/>
                <a:cs typeface="Plus Jakarta Sans Medium"/>
                <a:sym typeface="Plus Jakarta Sans Medium"/>
              </a:defRPr>
            </a:lvl9pPr>
          </a:lstStyle>
          <a:p/>
        </p:txBody>
      </p:sp>
    </p:spTree>
  </p:cSld>
  <p:clrMapOvr>
    <a:masterClrMapping/>
  </p:clrMapOvr>
</p:sldLayout>
</file>

<file path=ppt/slideLayouts/slideLayout5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able of contents" type="secHead">
  <p:cSld name="SECTION_HEADER">
    <p:spTree>
      <p:nvGrpSpPr>
        <p:cNvPr id="391" name="Shape 391"/>
        <p:cNvGrpSpPr/>
        <p:nvPr/>
      </p:nvGrpSpPr>
      <p:grpSpPr>
        <a:xfrm>
          <a:off x="0" y="0"/>
          <a:ext cx="0" cy="0"/>
          <a:chOff x="0" y="0"/>
          <a:chExt cx="0" cy="0"/>
        </a:xfrm>
      </p:grpSpPr>
      <p:grpSp>
        <p:nvGrpSpPr>
          <p:cNvPr id="392" name="Google Shape;392;p53"/>
          <p:cNvGrpSpPr/>
          <p:nvPr/>
        </p:nvGrpSpPr>
        <p:grpSpPr>
          <a:xfrm>
            <a:off x="0" y="455100"/>
            <a:ext cx="9144000" cy="4519401"/>
            <a:chOff x="0" y="455100"/>
            <a:chExt cx="9144000" cy="4519401"/>
          </a:xfrm>
        </p:grpSpPr>
        <p:sp>
          <p:nvSpPr>
            <p:cNvPr id="393" name="Google Shape;393;p53"/>
            <p:cNvSpPr/>
            <p:nvPr/>
          </p:nvSpPr>
          <p:spPr>
            <a:xfrm flipH="1">
              <a:off x="4560600" y="455100"/>
              <a:ext cx="4583400" cy="4231200"/>
            </a:xfrm>
            <a:prstGeom prst="round1Rect">
              <a:avLst>
                <a:gd fmla="val 7773" name="adj"/>
              </a:avLst>
            </a:prstGeom>
            <a:solidFill>
              <a:schemeClr val="lt2"/>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394" name="Google Shape;394;p53"/>
            <p:cNvSpPr/>
            <p:nvPr/>
          </p:nvSpPr>
          <p:spPr>
            <a:xfrm>
              <a:off x="0" y="455100"/>
              <a:ext cx="4583400" cy="4231200"/>
            </a:xfrm>
            <a:prstGeom prst="round1Rect">
              <a:avLst>
                <a:gd fmla="val 7773" name="adj"/>
              </a:avLst>
            </a:prstGeom>
            <a:solidFill>
              <a:schemeClr val="lt2"/>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395" name="Google Shape;395;p53"/>
            <p:cNvSpPr/>
            <p:nvPr/>
          </p:nvSpPr>
          <p:spPr>
            <a:xfrm>
              <a:off x="4212650" y="4256001"/>
              <a:ext cx="718800" cy="718500"/>
            </a:xfrm>
            <a:prstGeom prst="ellipse">
              <a:avLst/>
            </a:prstGeom>
            <a:solidFill>
              <a:schemeClr val="lt2"/>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grpSp>
      <p:sp>
        <p:nvSpPr>
          <p:cNvPr id="396" name="Google Shape;396;p53"/>
          <p:cNvSpPr txBox="1"/>
          <p:nvPr>
            <p:ph type="ctrTitle"/>
          </p:nvPr>
        </p:nvSpPr>
        <p:spPr>
          <a:xfrm>
            <a:off x="352550" y="2171700"/>
            <a:ext cx="3860100" cy="800100"/>
          </a:xfrm>
          <a:prstGeom prst="rect">
            <a:avLst/>
          </a:prstGeom>
        </p:spPr>
        <p:txBody>
          <a:bodyPr anchorCtr="0" anchor="ctr" bIns="91425" lIns="91425" spcFirstLastPara="1" rIns="91425" wrap="square" tIns="91425">
            <a:noAutofit/>
          </a:bodyPr>
          <a:lstStyle>
            <a:lvl1pPr lvl="0">
              <a:spcBef>
                <a:spcPts val="0"/>
              </a:spcBef>
              <a:spcAft>
                <a:spcPts val="0"/>
              </a:spcAft>
              <a:buSzPts val="4800"/>
              <a:buFont typeface="STIX Two Text SemiBold"/>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97" name="Google Shape;397;p53"/>
          <p:cNvSpPr txBox="1"/>
          <p:nvPr>
            <p:ph idx="1" type="subTitle"/>
          </p:nvPr>
        </p:nvSpPr>
        <p:spPr>
          <a:xfrm>
            <a:off x="4837750" y="766750"/>
            <a:ext cx="3539400" cy="282600"/>
          </a:xfrm>
          <a:prstGeom prst="rect">
            <a:avLst/>
          </a:prstGeom>
        </p:spPr>
        <p:txBody>
          <a:bodyPr anchorCtr="0" anchor="ctr" bIns="91425" lIns="91425" spcFirstLastPara="1" rIns="91425" wrap="square" tIns="91425">
            <a:noAutofit/>
          </a:bodyPr>
          <a:lstStyle>
            <a:lvl1pPr lvl="0">
              <a:spcBef>
                <a:spcPts val="0"/>
              </a:spcBef>
              <a:spcAft>
                <a:spcPts val="0"/>
              </a:spcAft>
              <a:buSzPts val="14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398" name="Google Shape;398;p53"/>
          <p:cNvSpPr txBox="1"/>
          <p:nvPr>
            <p:ph idx="2" type="subTitle"/>
          </p:nvPr>
        </p:nvSpPr>
        <p:spPr>
          <a:xfrm>
            <a:off x="4837750" y="1099491"/>
            <a:ext cx="3539400" cy="282600"/>
          </a:xfrm>
          <a:prstGeom prst="rect">
            <a:avLst/>
          </a:prstGeom>
        </p:spPr>
        <p:txBody>
          <a:bodyPr anchorCtr="0" anchor="ctr" bIns="91425" lIns="91425" spcFirstLastPara="1" rIns="91425" wrap="square" tIns="91425">
            <a:noAutofit/>
          </a:bodyPr>
          <a:lstStyle>
            <a:lvl1pPr lvl="0">
              <a:spcBef>
                <a:spcPts val="0"/>
              </a:spcBef>
              <a:spcAft>
                <a:spcPts val="0"/>
              </a:spcAft>
              <a:buSzPts val="14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399" name="Google Shape;399;p53"/>
          <p:cNvSpPr txBox="1"/>
          <p:nvPr>
            <p:ph idx="3" type="subTitle"/>
          </p:nvPr>
        </p:nvSpPr>
        <p:spPr>
          <a:xfrm>
            <a:off x="4837750" y="1432233"/>
            <a:ext cx="3539400" cy="282600"/>
          </a:xfrm>
          <a:prstGeom prst="rect">
            <a:avLst/>
          </a:prstGeom>
        </p:spPr>
        <p:txBody>
          <a:bodyPr anchorCtr="0" anchor="ctr" bIns="91425" lIns="91425" spcFirstLastPara="1" rIns="91425" wrap="square" tIns="91425">
            <a:noAutofit/>
          </a:bodyPr>
          <a:lstStyle>
            <a:lvl1pPr lvl="0">
              <a:spcBef>
                <a:spcPts val="0"/>
              </a:spcBef>
              <a:spcAft>
                <a:spcPts val="0"/>
              </a:spcAft>
              <a:buSzPts val="14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400" name="Google Shape;400;p53"/>
          <p:cNvSpPr txBox="1"/>
          <p:nvPr>
            <p:ph idx="4" type="subTitle"/>
          </p:nvPr>
        </p:nvSpPr>
        <p:spPr>
          <a:xfrm>
            <a:off x="4837750" y="1764974"/>
            <a:ext cx="3539400" cy="282600"/>
          </a:xfrm>
          <a:prstGeom prst="rect">
            <a:avLst/>
          </a:prstGeom>
        </p:spPr>
        <p:txBody>
          <a:bodyPr anchorCtr="0" anchor="ctr" bIns="91425" lIns="91425" spcFirstLastPara="1" rIns="91425" wrap="square" tIns="91425">
            <a:noAutofit/>
          </a:bodyPr>
          <a:lstStyle>
            <a:lvl1pPr lvl="0">
              <a:spcBef>
                <a:spcPts val="0"/>
              </a:spcBef>
              <a:spcAft>
                <a:spcPts val="0"/>
              </a:spcAft>
              <a:buSzPts val="14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401" name="Google Shape;401;p53"/>
          <p:cNvSpPr txBox="1"/>
          <p:nvPr>
            <p:ph idx="5" type="subTitle"/>
          </p:nvPr>
        </p:nvSpPr>
        <p:spPr>
          <a:xfrm>
            <a:off x="4837750" y="2097715"/>
            <a:ext cx="3539400" cy="282600"/>
          </a:xfrm>
          <a:prstGeom prst="rect">
            <a:avLst/>
          </a:prstGeom>
        </p:spPr>
        <p:txBody>
          <a:bodyPr anchorCtr="0" anchor="ctr" bIns="91425" lIns="91425" spcFirstLastPara="1" rIns="91425" wrap="square" tIns="91425">
            <a:noAutofit/>
          </a:bodyPr>
          <a:lstStyle>
            <a:lvl1pPr lvl="0">
              <a:spcBef>
                <a:spcPts val="0"/>
              </a:spcBef>
              <a:spcAft>
                <a:spcPts val="0"/>
              </a:spcAft>
              <a:buSzPts val="14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402" name="Google Shape;402;p53"/>
          <p:cNvSpPr txBox="1"/>
          <p:nvPr>
            <p:ph idx="6" type="subTitle"/>
          </p:nvPr>
        </p:nvSpPr>
        <p:spPr>
          <a:xfrm>
            <a:off x="4837750" y="2430456"/>
            <a:ext cx="3539400" cy="282600"/>
          </a:xfrm>
          <a:prstGeom prst="rect">
            <a:avLst/>
          </a:prstGeom>
        </p:spPr>
        <p:txBody>
          <a:bodyPr anchorCtr="0" anchor="ctr" bIns="91425" lIns="91425" spcFirstLastPara="1" rIns="91425" wrap="square" tIns="91425">
            <a:noAutofit/>
          </a:bodyPr>
          <a:lstStyle>
            <a:lvl1pPr lvl="0">
              <a:spcBef>
                <a:spcPts val="0"/>
              </a:spcBef>
              <a:spcAft>
                <a:spcPts val="0"/>
              </a:spcAft>
              <a:buSzPts val="14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403" name="Google Shape;403;p53"/>
          <p:cNvSpPr txBox="1"/>
          <p:nvPr>
            <p:ph idx="7" type="subTitle"/>
          </p:nvPr>
        </p:nvSpPr>
        <p:spPr>
          <a:xfrm>
            <a:off x="4837750" y="2763198"/>
            <a:ext cx="3539400" cy="282600"/>
          </a:xfrm>
          <a:prstGeom prst="rect">
            <a:avLst/>
          </a:prstGeom>
        </p:spPr>
        <p:txBody>
          <a:bodyPr anchorCtr="0" anchor="ctr" bIns="91425" lIns="91425" spcFirstLastPara="1" rIns="91425" wrap="square" tIns="91425">
            <a:noAutofit/>
          </a:bodyPr>
          <a:lstStyle>
            <a:lvl1pPr lvl="0">
              <a:spcBef>
                <a:spcPts val="0"/>
              </a:spcBef>
              <a:spcAft>
                <a:spcPts val="0"/>
              </a:spcAft>
              <a:buSzPts val="14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404" name="Google Shape;404;p53"/>
          <p:cNvSpPr txBox="1"/>
          <p:nvPr>
            <p:ph idx="8" type="subTitle"/>
          </p:nvPr>
        </p:nvSpPr>
        <p:spPr>
          <a:xfrm>
            <a:off x="4837750" y="3095939"/>
            <a:ext cx="3539400" cy="282600"/>
          </a:xfrm>
          <a:prstGeom prst="rect">
            <a:avLst/>
          </a:prstGeom>
        </p:spPr>
        <p:txBody>
          <a:bodyPr anchorCtr="0" anchor="ctr" bIns="91425" lIns="91425" spcFirstLastPara="1" rIns="91425" wrap="square" tIns="91425">
            <a:noAutofit/>
          </a:bodyPr>
          <a:lstStyle>
            <a:lvl1pPr lvl="0">
              <a:spcBef>
                <a:spcPts val="0"/>
              </a:spcBef>
              <a:spcAft>
                <a:spcPts val="0"/>
              </a:spcAft>
              <a:buSzPts val="14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405" name="Google Shape;405;p53"/>
          <p:cNvSpPr txBox="1"/>
          <p:nvPr>
            <p:ph idx="9" type="subTitle"/>
          </p:nvPr>
        </p:nvSpPr>
        <p:spPr>
          <a:xfrm>
            <a:off x="4837750" y="3428680"/>
            <a:ext cx="3539400" cy="282600"/>
          </a:xfrm>
          <a:prstGeom prst="rect">
            <a:avLst/>
          </a:prstGeom>
        </p:spPr>
        <p:txBody>
          <a:bodyPr anchorCtr="0" anchor="ctr" bIns="91425" lIns="91425" spcFirstLastPara="1" rIns="91425" wrap="square" tIns="91425">
            <a:noAutofit/>
          </a:bodyPr>
          <a:lstStyle>
            <a:lvl1pPr lvl="0">
              <a:spcBef>
                <a:spcPts val="0"/>
              </a:spcBef>
              <a:spcAft>
                <a:spcPts val="0"/>
              </a:spcAft>
              <a:buSzPts val="14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406" name="Google Shape;406;p53"/>
          <p:cNvSpPr txBox="1"/>
          <p:nvPr>
            <p:ph idx="13" type="subTitle"/>
          </p:nvPr>
        </p:nvSpPr>
        <p:spPr>
          <a:xfrm>
            <a:off x="4837750" y="3761421"/>
            <a:ext cx="3539400" cy="282600"/>
          </a:xfrm>
          <a:prstGeom prst="rect">
            <a:avLst/>
          </a:prstGeom>
        </p:spPr>
        <p:txBody>
          <a:bodyPr anchorCtr="0" anchor="ctr" bIns="91425" lIns="91425" spcFirstLastPara="1" rIns="91425" wrap="square" tIns="91425">
            <a:noAutofit/>
          </a:bodyPr>
          <a:lstStyle>
            <a:lvl1pPr lvl="0">
              <a:spcBef>
                <a:spcPts val="0"/>
              </a:spcBef>
              <a:spcAft>
                <a:spcPts val="0"/>
              </a:spcAft>
              <a:buSzPts val="14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407" name="Google Shape;407;p53"/>
          <p:cNvSpPr txBox="1"/>
          <p:nvPr>
            <p:ph idx="14" type="subTitle"/>
          </p:nvPr>
        </p:nvSpPr>
        <p:spPr>
          <a:xfrm>
            <a:off x="4837750" y="4094163"/>
            <a:ext cx="3539400" cy="282600"/>
          </a:xfrm>
          <a:prstGeom prst="rect">
            <a:avLst/>
          </a:prstGeom>
        </p:spPr>
        <p:txBody>
          <a:bodyPr anchorCtr="0" anchor="ctr" bIns="91425" lIns="91425" spcFirstLastPara="1" rIns="91425" wrap="square" tIns="91425">
            <a:noAutofit/>
          </a:bodyPr>
          <a:lstStyle>
            <a:lvl1pPr lvl="0">
              <a:spcBef>
                <a:spcPts val="0"/>
              </a:spcBef>
              <a:spcAft>
                <a:spcPts val="0"/>
              </a:spcAft>
              <a:buSzPts val="14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408" name="Google Shape;408;p53"/>
          <p:cNvSpPr txBox="1"/>
          <p:nvPr/>
        </p:nvSpPr>
        <p:spPr>
          <a:xfrm>
            <a:off x="4212575" y="4533153"/>
            <a:ext cx="718800" cy="4218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fld id="{00000000-1234-1234-1234-123412341234}" type="slidenum">
              <a:rPr lang="en">
                <a:solidFill>
                  <a:schemeClr val="accent1"/>
                </a:solidFill>
                <a:latin typeface="STIX Two Text Medium"/>
                <a:ea typeface="STIX Two Text Medium"/>
                <a:cs typeface="STIX Two Text Medium"/>
                <a:sym typeface="STIX Two Text Medium"/>
              </a:rPr>
              <a:t>‹#›</a:t>
            </a:fld>
            <a:endParaRPr>
              <a:solidFill>
                <a:schemeClr val="accent1"/>
              </a:solidFill>
              <a:latin typeface="STIX Two Text Medium"/>
              <a:ea typeface="STIX Two Text Medium"/>
              <a:cs typeface="STIX Two Text Medium"/>
              <a:sym typeface="STIX Two Text Medium"/>
            </a:endParaRPr>
          </a:p>
        </p:txBody>
      </p:sp>
      <p:sp>
        <p:nvSpPr>
          <p:cNvPr id="409" name="Google Shape;409;p53"/>
          <p:cNvSpPr txBox="1"/>
          <p:nvPr>
            <p:ph idx="15" type="subTitle"/>
          </p:nvPr>
        </p:nvSpPr>
        <p:spPr>
          <a:xfrm>
            <a:off x="366100" y="4773588"/>
            <a:ext cx="3539400" cy="282600"/>
          </a:xfrm>
          <a:prstGeom prst="rect">
            <a:avLst/>
          </a:prstGeom>
        </p:spPr>
        <p:txBody>
          <a:bodyPr anchorCtr="0" anchor="ctr" bIns="91425" lIns="91425" spcFirstLastPara="1" rIns="91425" wrap="square" tIns="91425">
            <a:noAutofit/>
          </a:bodyPr>
          <a:lstStyle>
            <a:lvl1pPr lvl="0">
              <a:spcBef>
                <a:spcPts val="0"/>
              </a:spcBef>
              <a:spcAft>
                <a:spcPts val="0"/>
              </a:spcAft>
              <a:buClr>
                <a:schemeClr val="lt2"/>
              </a:buClr>
              <a:buSzPts val="1200"/>
              <a:buNone/>
              <a:defRPr sz="1200">
                <a:solidFill>
                  <a:schemeClr val="lt2"/>
                </a:solidFill>
              </a:defRPr>
            </a:lvl1pPr>
            <a:lvl2pPr lvl="1">
              <a:spcBef>
                <a:spcPts val="0"/>
              </a:spcBef>
              <a:spcAft>
                <a:spcPts val="0"/>
              </a:spcAft>
              <a:buClr>
                <a:schemeClr val="lt2"/>
              </a:buClr>
              <a:buSzPts val="1200"/>
              <a:buNone/>
              <a:defRPr sz="1200">
                <a:solidFill>
                  <a:schemeClr val="lt2"/>
                </a:solidFill>
              </a:defRPr>
            </a:lvl2pPr>
            <a:lvl3pPr lvl="2">
              <a:spcBef>
                <a:spcPts val="0"/>
              </a:spcBef>
              <a:spcAft>
                <a:spcPts val="0"/>
              </a:spcAft>
              <a:buClr>
                <a:schemeClr val="lt2"/>
              </a:buClr>
              <a:buSzPts val="1200"/>
              <a:buNone/>
              <a:defRPr sz="1200">
                <a:solidFill>
                  <a:schemeClr val="lt2"/>
                </a:solidFill>
              </a:defRPr>
            </a:lvl3pPr>
            <a:lvl4pPr lvl="3">
              <a:spcBef>
                <a:spcPts val="0"/>
              </a:spcBef>
              <a:spcAft>
                <a:spcPts val="0"/>
              </a:spcAft>
              <a:buClr>
                <a:schemeClr val="lt2"/>
              </a:buClr>
              <a:buSzPts val="1200"/>
              <a:buNone/>
              <a:defRPr sz="1200">
                <a:solidFill>
                  <a:schemeClr val="lt2"/>
                </a:solidFill>
              </a:defRPr>
            </a:lvl4pPr>
            <a:lvl5pPr lvl="4">
              <a:spcBef>
                <a:spcPts val="0"/>
              </a:spcBef>
              <a:spcAft>
                <a:spcPts val="0"/>
              </a:spcAft>
              <a:buClr>
                <a:schemeClr val="lt2"/>
              </a:buClr>
              <a:buSzPts val="1200"/>
              <a:buNone/>
              <a:defRPr sz="1200">
                <a:solidFill>
                  <a:schemeClr val="lt2"/>
                </a:solidFill>
              </a:defRPr>
            </a:lvl5pPr>
            <a:lvl6pPr lvl="5">
              <a:spcBef>
                <a:spcPts val="0"/>
              </a:spcBef>
              <a:spcAft>
                <a:spcPts val="0"/>
              </a:spcAft>
              <a:buClr>
                <a:schemeClr val="lt2"/>
              </a:buClr>
              <a:buSzPts val="1200"/>
              <a:buNone/>
              <a:defRPr sz="1200">
                <a:solidFill>
                  <a:schemeClr val="lt2"/>
                </a:solidFill>
              </a:defRPr>
            </a:lvl6pPr>
            <a:lvl7pPr lvl="6">
              <a:spcBef>
                <a:spcPts val="0"/>
              </a:spcBef>
              <a:spcAft>
                <a:spcPts val="0"/>
              </a:spcAft>
              <a:buClr>
                <a:schemeClr val="lt2"/>
              </a:buClr>
              <a:buSzPts val="1200"/>
              <a:buNone/>
              <a:defRPr sz="1200">
                <a:solidFill>
                  <a:schemeClr val="lt2"/>
                </a:solidFill>
              </a:defRPr>
            </a:lvl7pPr>
            <a:lvl8pPr lvl="7">
              <a:spcBef>
                <a:spcPts val="0"/>
              </a:spcBef>
              <a:spcAft>
                <a:spcPts val="0"/>
              </a:spcAft>
              <a:buClr>
                <a:schemeClr val="lt2"/>
              </a:buClr>
              <a:buSzPts val="1200"/>
              <a:buNone/>
              <a:defRPr sz="1200">
                <a:solidFill>
                  <a:schemeClr val="lt2"/>
                </a:solidFill>
              </a:defRPr>
            </a:lvl8pPr>
            <a:lvl9pPr lvl="8">
              <a:spcBef>
                <a:spcPts val="0"/>
              </a:spcBef>
              <a:spcAft>
                <a:spcPts val="0"/>
              </a:spcAft>
              <a:buClr>
                <a:schemeClr val="lt2"/>
              </a:buClr>
              <a:buSzPts val="1200"/>
              <a:buNone/>
              <a:defRPr sz="1200">
                <a:solidFill>
                  <a:schemeClr val="lt2"/>
                </a:solidFill>
              </a:defRPr>
            </a:lvl9pPr>
          </a:lstStyle>
          <a:p/>
        </p:txBody>
      </p:sp>
      <p:sp>
        <p:nvSpPr>
          <p:cNvPr id="410" name="Google Shape;410;p53"/>
          <p:cNvSpPr txBox="1"/>
          <p:nvPr>
            <p:ph idx="16" type="subTitle"/>
          </p:nvPr>
        </p:nvSpPr>
        <p:spPr>
          <a:xfrm>
            <a:off x="5251900" y="4773588"/>
            <a:ext cx="3539400" cy="282600"/>
          </a:xfrm>
          <a:prstGeom prst="rect">
            <a:avLst/>
          </a:prstGeom>
        </p:spPr>
        <p:txBody>
          <a:bodyPr anchorCtr="0" anchor="ctr" bIns="91425" lIns="91425" spcFirstLastPara="1" rIns="91425" wrap="square" tIns="91425">
            <a:noAutofit/>
          </a:bodyPr>
          <a:lstStyle>
            <a:lvl1pPr lvl="0" algn="r">
              <a:spcBef>
                <a:spcPts val="0"/>
              </a:spcBef>
              <a:spcAft>
                <a:spcPts val="0"/>
              </a:spcAft>
              <a:buClr>
                <a:schemeClr val="lt2"/>
              </a:buClr>
              <a:buSzPts val="1200"/>
              <a:buNone/>
              <a:defRPr sz="1200">
                <a:solidFill>
                  <a:schemeClr val="lt2"/>
                </a:solidFill>
              </a:defRPr>
            </a:lvl1pPr>
            <a:lvl2pPr lvl="1" algn="r">
              <a:spcBef>
                <a:spcPts val="0"/>
              </a:spcBef>
              <a:spcAft>
                <a:spcPts val="0"/>
              </a:spcAft>
              <a:buClr>
                <a:schemeClr val="lt2"/>
              </a:buClr>
              <a:buSzPts val="1200"/>
              <a:buNone/>
              <a:defRPr sz="1200">
                <a:solidFill>
                  <a:schemeClr val="lt2"/>
                </a:solidFill>
              </a:defRPr>
            </a:lvl2pPr>
            <a:lvl3pPr lvl="2" algn="r">
              <a:spcBef>
                <a:spcPts val="0"/>
              </a:spcBef>
              <a:spcAft>
                <a:spcPts val="0"/>
              </a:spcAft>
              <a:buClr>
                <a:schemeClr val="lt2"/>
              </a:buClr>
              <a:buSzPts val="1200"/>
              <a:buNone/>
              <a:defRPr sz="1200">
                <a:solidFill>
                  <a:schemeClr val="lt2"/>
                </a:solidFill>
              </a:defRPr>
            </a:lvl3pPr>
            <a:lvl4pPr lvl="3" algn="r">
              <a:spcBef>
                <a:spcPts val="0"/>
              </a:spcBef>
              <a:spcAft>
                <a:spcPts val="0"/>
              </a:spcAft>
              <a:buClr>
                <a:schemeClr val="lt2"/>
              </a:buClr>
              <a:buSzPts val="1200"/>
              <a:buNone/>
              <a:defRPr sz="1200">
                <a:solidFill>
                  <a:schemeClr val="lt2"/>
                </a:solidFill>
              </a:defRPr>
            </a:lvl4pPr>
            <a:lvl5pPr lvl="4" algn="r">
              <a:spcBef>
                <a:spcPts val="0"/>
              </a:spcBef>
              <a:spcAft>
                <a:spcPts val="0"/>
              </a:spcAft>
              <a:buClr>
                <a:schemeClr val="lt2"/>
              </a:buClr>
              <a:buSzPts val="1200"/>
              <a:buNone/>
              <a:defRPr sz="1200">
                <a:solidFill>
                  <a:schemeClr val="lt2"/>
                </a:solidFill>
              </a:defRPr>
            </a:lvl5pPr>
            <a:lvl6pPr lvl="5" algn="r">
              <a:spcBef>
                <a:spcPts val="0"/>
              </a:spcBef>
              <a:spcAft>
                <a:spcPts val="0"/>
              </a:spcAft>
              <a:buClr>
                <a:schemeClr val="lt2"/>
              </a:buClr>
              <a:buSzPts val="1200"/>
              <a:buNone/>
              <a:defRPr sz="1200">
                <a:solidFill>
                  <a:schemeClr val="lt2"/>
                </a:solidFill>
              </a:defRPr>
            </a:lvl6pPr>
            <a:lvl7pPr lvl="6" algn="r">
              <a:spcBef>
                <a:spcPts val="0"/>
              </a:spcBef>
              <a:spcAft>
                <a:spcPts val="0"/>
              </a:spcAft>
              <a:buClr>
                <a:schemeClr val="lt2"/>
              </a:buClr>
              <a:buSzPts val="1200"/>
              <a:buNone/>
              <a:defRPr sz="1200">
                <a:solidFill>
                  <a:schemeClr val="lt2"/>
                </a:solidFill>
              </a:defRPr>
            </a:lvl7pPr>
            <a:lvl8pPr lvl="7" algn="r">
              <a:spcBef>
                <a:spcPts val="0"/>
              </a:spcBef>
              <a:spcAft>
                <a:spcPts val="0"/>
              </a:spcAft>
              <a:buClr>
                <a:schemeClr val="lt2"/>
              </a:buClr>
              <a:buSzPts val="1200"/>
              <a:buNone/>
              <a:defRPr sz="1200">
                <a:solidFill>
                  <a:schemeClr val="lt2"/>
                </a:solidFill>
              </a:defRPr>
            </a:lvl8pPr>
            <a:lvl9pPr lvl="8" algn="r">
              <a:spcBef>
                <a:spcPts val="0"/>
              </a:spcBef>
              <a:spcAft>
                <a:spcPts val="0"/>
              </a:spcAft>
              <a:buClr>
                <a:schemeClr val="lt2"/>
              </a:buClr>
              <a:buSzPts val="1200"/>
              <a:buNone/>
              <a:defRPr sz="1200">
                <a:solidFill>
                  <a:schemeClr val="lt2"/>
                </a:solidFill>
              </a:defRPr>
            </a:lvl9pPr>
          </a:lstStyle>
          <a:p/>
        </p:txBody>
      </p:sp>
      <p:sp>
        <p:nvSpPr>
          <p:cNvPr id="411" name="Google Shape;411;p53"/>
          <p:cNvSpPr txBox="1"/>
          <p:nvPr>
            <p:ph hasCustomPrompt="1" idx="17" type="title"/>
          </p:nvPr>
        </p:nvSpPr>
        <p:spPr>
          <a:xfrm>
            <a:off x="8155150" y="1099488"/>
            <a:ext cx="621000" cy="282600"/>
          </a:xfrm>
          <a:prstGeom prst="rect">
            <a:avLst/>
          </a:prstGeom>
        </p:spPr>
        <p:txBody>
          <a:bodyPr anchorCtr="0" anchor="ctr" bIns="91425" lIns="91425" spcFirstLastPara="1" rIns="91425" wrap="square" tIns="91425">
            <a:noAutofit/>
          </a:bodyPr>
          <a:lstStyle>
            <a:lvl1pPr lvl="0" algn="r">
              <a:spcBef>
                <a:spcPts val="0"/>
              </a:spcBef>
              <a:spcAft>
                <a:spcPts val="0"/>
              </a:spcAft>
              <a:buClr>
                <a:schemeClr val="accent1"/>
              </a:buClr>
              <a:buSzPts val="1600"/>
              <a:buFont typeface="STIX Two Text Medium"/>
              <a:buNone/>
              <a:defRPr sz="1600">
                <a:solidFill>
                  <a:schemeClr val="accent1"/>
                </a:solidFill>
                <a:latin typeface="STIX Two Text Medium"/>
                <a:ea typeface="STIX Two Text Medium"/>
                <a:cs typeface="STIX Two Text Medium"/>
                <a:sym typeface="STIX Two Text Medium"/>
              </a:defRPr>
            </a:lvl1pPr>
            <a:lvl2pPr lvl="1" algn="r">
              <a:spcBef>
                <a:spcPts val="0"/>
              </a:spcBef>
              <a:spcAft>
                <a:spcPts val="0"/>
              </a:spcAft>
              <a:buClr>
                <a:schemeClr val="accent1"/>
              </a:buClr>
              <a:buSzPts val="1600"/>
              <a:buFont typeface="STIX Two Text Medium"/>
              <a:buNone/>
              <a:defRPr sz="1600">
                <a:solidFill>
                  <a:schemeClr val="accent1"/>
                </a:solidFill>
                <a:latin typeface="STIX Two Text Medium"/>
                <a:ea typeface="STIX Two Text Medium"/>
                <a:cs typeface="STIX Two Text Medium"/>
                <a:sym typeface="STIX Two Text Medium"/>
              </a:defRPr>
            </a:lvl2pPr>
            <a:lvl3pPr lvl="2" algn="r">
              <a:spcBef>
                <a:spcPts val="0"/>
              </a:spcBef>
              <a:spcAft>
                <a:spcPts val="0"/>
              </a:spcAft>
              <a:buClr>
                <a:schemeClr val="accent1"/>
              </a:buClr>
              <a:buSzPts val="1600"/>
              <a:buFont typeface="STIX Two Text Medium"/>
              <a:buNone/>
              <a:defRPr sz="1600">
                <a:solidFill>
                  <a:schemeClr val="accent1"/>
                </a:solidFill>
                <a:latin typeface="STIX Two Text Medium"/>
                <a:ea typeface="STIX Two Text Medium"/>
                <a:cs typeface="STIX Two Text Medium"/>
                <a:sym typeface="STIX Two Text Medium"/>
              </a:defRPr>
            </a:lvl3pPr>
            <a:lvl4pPr lvl="3" algn="r">
              <a:spcBef>
                <a:spcPts val="0"/>
              </a:spcBef>
              <a:spcAft>
                <a:spcPts val="0"/>
              </a:spcAft>
              <a:buClr>
                <a:schemeClr val="accent1"/>
              </a:buClr>
              <a:buSzPts val="1600"/>
              <a:buFont typeface="STIX Two Text Medium"/>
              <a:buNone/>
              <a:defRPr sz="1600">
                <a:solidFill>
                  <a:schemeClr val="accent1"/>
                </a:solidFill>
                <a:latin typeface="STIX Two Text Medium"/>
                <a:ea typeface="STIX Two Text Medium"/>
                <a:cs typeface="STIX Two Text Medium"/>
                <a:sym typeface="STIX Two Text Medium"/>
              </a:defRPr>
            </a:lvl4pPr>
            <a:lvl5pPr lvl="4" algn="r">
              <a:spcBef>
                <a:spcPts val="0"/>
              </a:spcBef>
              <a:spcAft>
                <a:spcPts val="0"/>
              </a:spcAft>
              <a:buClr>
                <a:schemeClr val="accent1"/>
              </a:buClr>
              <a:buSzPts val="1600"/>
              <a:buFont typeface="STIX Two Text Medium"/>
              <a:buNone/>
              <a:defRPr sz="1600">
                <a:solidFill>
                  <a:schemeClr val="accent1"/>
                </a:solidFill>
                <a:latin typeface="STIX Two Text Medium"/>
                <a:ea typeface="STIX Two Text Medium"/>
                <a:cs typeface="STIX Two Text Medium"/>
                <a:sym typeface="STIX Two Text Medium"/>
              </a:defRPr>
            </a:lvl5pPr>
            <a:lvl6pPr lvl="5" algn="r">
              <a:spcBef>
                <a:spcPts val="0"/>
              </a:spcBef>
              <a:spcAft>
                <a:spcPts val="0"/>
              </a:spcAft>
              <a:buClr>
                <a:schemeClr val="accent1"/>
              </a:buClr>
              <a:buSzPts val="1600"/>
              <a:buFont typeface="STIX Two Text Medium"/>
              <a:buNone/>
              <a:defRPr sz="1600">
                <a:solidFill>
                  <a:schemeClr val="accent1"/>
                </a:solidFill>
                <a:latin typeface="STIX Two Text Medium"/>
                <a:ea typeface="STIX Two Text Medium"/>
                <a:cs typeface="STIX Two Text Medium"/>
                <a:sym typeface="STIX Two Text Medium"/>
              </a:defRPr>
            </a:lvl6pPr>
            <a:lvl7pPr lvl="6" algn="r">
              <a:spcBef>
                <a:spcPts val="0"/>
              </a:spcBef>
              <a:spcAft>
                <a:spcPts val="0"/>
              </a:spcAft>
              <a:buClr>
                <a:schemeClr val="accent1"/>
              </a:buClr>
              <a:buSzPts val="1600"/>
              <a:buFont typeface="STIX Two Text Medium"/>
              <a:buNone/>
              <a:defRPr sz="1600">
                <a:solidFill>
                  <a:schemeClr val="accent1"/>
                </a:solidFill>
                <a:latin typeface="STIX Two Text Medium"/>
                <a:ea typeface="STIX Two Text Medium"/>
                <a:cs typeface="STIX Two Text Medium"/>
                <a:sym typeface="STIX Two Text Medium"/>
              </a:defRPr>
            </a:lvl7pPr>
            <a:lvl8pPr lvl="7" algn="r">
              <a:spcBef>
                <a:spcPts val="0"/>
              </a:spcBef>
              <a:spcAft>
                <a:spcPts val="0"/>
              </a:spcAft>
              <a:buClr>
                <a:schemeClr val="accent1"/>
              </a:buClr>
              <a:buSzPts val="1600"/>
              <a:buFont typeface="STIX Two Text Medium"/>
              <a:buNone/>
              <a:defRPr sz="1600">
                <a:solidFill>
                  <a:schemeClr val="accent1"/>
                </a:solidFill>
                <a:latin typeface="STIX Two Text Medium"/>
                <a:ea typeface="STIX Two Text Medium"/>
                <a:cs typeface="STIX Two Text Medium"/>
                <a:sym typeface="STIX Two Text Medium"/>
              </a:defRPr>
            </a:lvl8pPr>
            <a:lvl9pPr lvl="8" algn="r">
              <a:spcBef>
                <a:spcPts val="0"/>
              </a:spcBef>
              <a:spcAft>
                <a:spcPts val="0"/>
              </a:spcAft>
              <a:buClr>
                <a:schemeClr val="accent1"/>
              </a:buClr>
              <a:buSzPts val="1600"/>
              <a:buFont typeface="STIX Two Text Medium"/>
              <a:buNone/>
              <a:defRPr sz="1600">
                <a:solidFill>
                  <a:schemeClr val="accent1"/>
                </a:solidFill>
                <a:latin typeface="STIX Two Text Medium"/>
                <a:ea typeface="STIX Two Text Medium"/>
                <a:cs typeface="STIX Two Text Medium"/>
                <a:sym typeface="STIX Two Text Medium"/>
              </a:defRPr>
            </a:lvl9pPr>
          </a:lstStyle>
          <a:p>
            <a:r>
              <a:t>xx%</a:t>
            </a:r>
          </a:p>
        </p:txBody>
      </p:sp>
      <p:sp>
        <p:nvSpPr>
          <p:cNvPr id="412" name="Google Shape;412;p53"/>
          <p:cNvSpPr txBox="1"/>
          <p:nvPr>
            <p:ph hasCustomPrompt="1" idx="18" type="title"/>
          </p:nvPr>
        </p:nvSpPr>
        <p:spPr>
          <a:xfrm>
            <a:off x="8155150" y="1432225"/>
            <a:ext cx="621000" cy="282600"/>
          </a:xfrm>
          <a:prstGeom prst="rect">
            <a:avLst/>
          </a:prstGeom>
        </p:spPr>
        <p:txBody>
          <a:bodyPr anchorCtr="0" anchor="ctr" bIns="91425" lIns="91425" spcFirstLastPara="1" rIns="91425" wrap="square" tIns="91425">
            <a:noAutofit/>
          </a:bodyPr>
          <a:lstStyle>
            <a:lvl1pPr lvl="0" algn="r">
              <a:spcBef>
                <a:spcPts val="0"/>
              </a:spcBef>
              <a:spcAft>
                <a:spcPts val="0"/>
              </a:spcAft>
              <a:buClr>
                <a:schemeClr val="accent1"/>
              </a:buClr>
              <a:buSzPts val="1600"/>
              <a:buFont typeface="STIX Two Text Medium"/>
              <a:buNone/>
              <a:defRPr sz="1600">
                <a:solidFill>
                  <a:schemeClr val="accent1"/>
                </a:solidFill>
                <a:latin typeface="STIX Two Text Medium"/>
                <a:ea typeface="STIX Two Text Medium"/>
                <a:cs typeface="STIX Two Text Medium"/>
                <a:sym typeface="STIX Two Text Medium"/>
              </a:defRPr>
            </a:lvl1pPr>
            <a:lvl2pPr lvl="1" algn="r">
              <a:spcBef>
                <a:spcPts val="0"/>
              </a:spcBef>
              <a:spcAft>
                <a:spcPts val="0"/>
              </a:spcAft>
              <a:buClr>
                <a:schemeClr val="accent1"/>
              </a:buClr>
              <a:buSzPts val="1600"/>
              <a:buFont typeface="STIX Two Text Medium"/>
              <a:buNone/>
              <a:defRPr sz="1600">
                <a:solidFill>
                  <a:schemeClr val="accent1"/>
                </a:solidFill>
                <a:latin typeface="STIX Two Text Medium"/>
                <a:ea typeface="STIX Two Text Medium"/>
                <a:cs typeface="STIX Two Text Medium"/>
                <a:sym typeface="STIX Two Text Medium"/>
              </a:defRPr>
            </a:lvl2pPr>
            <a:lvl3pPr lvl="2" algn="r">
              <a:spcBef>
                <a:spcPts val="0"/>
              </a:spcBef>
              <a:spcAft>
                <a:spcPts val="0"/>
              </a:spcAft>
              <a:buClr>
                <a:schemeClr val="accent1"/>
              </a:buClr>
              <a:buSzPts val="1600"/>
              <a:buFont typeface="STIX Two Text Medium"/>
              <a:buNone/>
              <a:defRPr sz="1600">
                <a:solidFill>
                  <a:schemeClr val="accent1"/>
                </a:solidFill>
                <a:latin typeface="STIX Two Text Medium"/>
                <a:ea typeface="STIX Two Text Medium"/>
                <a:cs typeface="STIX Two Text Medium"/>
                <a:sym typeface="STIX Two Text Medium"/>
              </a:defRPr>
            </a:lvl3pPr>
            <a:lvl4pPr lvl="3" algn="r">
              <a:spcBef>
                <a:spcPts val="0"/>
              </a:spcBef>
              <a:spcAft>
                <a:spcPts val="0"/>
              </a:spcAft>
              <a:buClr>
                <a:schemeClr val="accent1"/>
              </a:buClr>
              <a:buSzPts val="1600"/>
              <a:buFont typeface="STIX Two Text Medium"/>
              <a:buNone/>
              <a:defRPr sz="1600">
                <a:solidFill>
                  <a:schemeClr val="accent1"/>
                </a:solidFill>
                <a:latin typeface="STIX Two Text Medium"/>
                <a:ea typeface="STIX Two Text Medium"/>
                <a:cs typeface="STIX Two Text Medium"/>
                <a:sym typeface="STIX Two Text Medium"/>
              </a:defRPr>
            </a:lvl4pPr>
            <a:lvl5pPr lvl="4" algn="r">
              <a:spcBef>
                <a:spcPts val="0"/>
              </a:spcBef>
              <a:spcAft>
                <a:spcPts val="0"/>
              </a:spcAft>
              <a:buClr>
                <a:schemeClr val="accent1"/>
              </a:buClr>
              <a:buSzPts val="1600"/>
              <a:buFont typeface="STIX Two Text Medium"/>
              <a:buNone/>
              <a:defRPr sz="1600">
                <a:solidFill>
                  <a:schemeClr val="accent1"/>
                </a:solidFill>
                <a:latin typeface="STIX Two Text Medium"/>
                <a:ea typeface="STIX Two Text Medium"/>
                <a:cs typeface="STIX Two Text Medium"/>
                <a:sym typeface="STIX Two Text Medium"/>
              </a:defRPr>
            </a:lvl5pPr>
            <a:lvl6pPr lvl="5" algn="r">
              <a:spcBef>
                <a:spcPts val="0"/>
              </a:spcBef>
              <a:spcAft>
                <a:spcPts val="0"/>
              </a:spcAft>
              <a:buClr>
                <a:schemeClr val="accent1"/>
              </a:buClr>
              <a:buSzPts val="1600"/>
              <a:buFont typeface="STIX Two Text Medium"/>
              <a:buNone/>
              <a:defRPr sz="1600">
                <a:solidFill>
                  <a:schemeClr val="accent1"/>
                </a:solidFill>
                <a:latin typeface="STIX Two Text Medium"/>
                <a:ea typeface="STIX Two Text Medium"/>
                <a:cs typeface="STIX Two Text Medium"/>
                <a:sym typeface="STIX Two Text Medium"/>
              </a:defRPr>
            </a:lvl6pPr>
            <a:lvl7pPr lvl="6" algn="r">
              <a:spcBef>
                <a:spcPts val="0"/>
              </a:spcBef>
              <a:spcAft>
                <a:spcPts val="0"/>
              </a:spcAft>
              <a:buClr>
                <a:schemeClr val="accent1"/>
              </a:buClr>
              <a:buSzPts val="1600"/>
              <a:buFont typeface="STIX Two Text Medium"/>
              <a:buNone/>
              <a:defRPr sz="1600">
                <a:solidFill>
                  <a:schemeClr val="accent1"/>
                </a:solidFill>
                <a:latin typeface="STIX Two Text Medium"/>
                <a:ea typeface="STIX Two Text Medium"/>
                <a:cs typeface="STIX Two Text Medium"/>
                <a:sym typeface="STIX Two Text Medium"/>
              </a:defRPr>
            </a:lvl7pPr>
            <a:lvl8pPr lvl="7" algn="r">
              <a:spcBef>
                <a:spcPts val="0"/>
              </a:spcBef>
              <a:spcAft>
                <a:spcPts val="0"/>
              </a:spcAft>
              <a:buClr>
                <a:schemeClr val="accent1"/>
              </a:buClr>
              <a:buSzPts val="1600"/>
              <a:buFont typeface="STIX Two Text Medium"/>
              <a:buNone/>
              <a:defRPr sz="1600">
                <a:solidFill>
                  <a:schemeClr val="accent1"/>
                </a:solidFill>
                <a:latin typeface="STIX Two Text Medium"/>
                <a:ea typeface="STIX Two Text Medium"/>
                <a:cs typeface="STIX Two Text Medium"/>
                <a:sym typeface="STIX Two Text Medium"/>
              </a:defRPr>
            </a:lvl8pPr>
            <a:lvl9pPr lvl="8" algn="r">
              <a:spcBef>
                <a:spcPts val="0"/>
              </a:spcBef>
              <a:spcAft>
                <a:spcPts val="0"/>
              </a:spcAft>
              <a:buClr>
                <a:schemeClr val="accent1"/>
              </a:buClr>
              <a:buSzPts val="1600"/>
              <a:buFont typeface="STIX Two Text Medium"/>
              <a:buNone/>
              <a:defRPr sz="1600">
                <a:solidFill>
                  <a:schemeClr val="accent1"/>
                </a:solidFill>
                <a:latin typeface="STIX Two Text Medium"/>
                <a:ea typeface="STIX Two Text Medium"/>
                <a:cs typeface="STIX Two Text Medium"/>
                <a:sym typeface="STIX Two Text Medium"/>
              </a:defRPr>
            </a:lvl9pPr>
          </a:lstStyle>
          <a:p>
            <a:r>
              <a:t>xx%</a:t>
            </a:r>
          </a:p>
        </p:txBody>
      </p:sp>
      <p:sp>
        <p:nvSpPr>
          <p:cNvPr id="413" name="Google Shape;413;p53"/>
          <p:cNvSpPr txBox="1"/>
          <p:nvPr>
            <p:ph hasCustomPrompt="1" idx="19" type="title"/>
          </p:nvPr>
        </p:nvSpPr>
        <p:spPr>
          <a:xfrm>
            <a:off x="8155150" y="1764975"/>
            <a:ext cx="621000" cy="282600"/>
          </a:xfrm>
          <a:prstGeom prst="rect">
            <a:avLst/>
          </a:prstGeom>
        </p:spPr>
        <p:txBody>
          <a:bodyPr anchorCtr="0" anchor="ctr" bIns="91425" lIns="91425" spcFirstLastPara="1" rIns="91425" wrap="square" tIns="91425">
            <a:noAutofit/>
          </a:bodyPr>
          <a:lstStyle>
            <a:lvl1pPr lvl="0" algn="r">
              <a:spcBef>
                <a:spcPts val="0"/>
              </a:spcBef>
              <a:spcAft>
                <a:spcPts val="0"/>
              </a:spcAft>
              <a:buClr>
                <a:schemeClr val="accent1"/>
              </a:buClr>
              <a:buSzPts val="1600"/>
              <a:buFont typeface="STIX Two Text Medium"/>
              <a:buNone/>
              <a:defRPr sz="1600">
                <a:solidFill>
                  <a:schemeClr val="accent1"/>
                </a:solidFill>
                <a:latin typeface="STIX Two Text Medium"/>
                <a:ea typeface="STIX Two Text Medium"/>
                <a:cs typeface="STIX Two Text Medium"/>
                <a:sym typeface="STIX Two Text Medium"/>
              </a:defRPr>
            </a:lvl1pPr>
            <a:lvl2pPr lvl="1" algn="r">
              <a:spcBef>
                <a:spcPts val="0"/>
              </a:spcBef>
              <a:spcAft>
                <a:spcPts val="0"/>
              </a:spcAft>
              <a:buClr>
                <a:schemeClr val="accent1"/>
              </a:buClr>
              <a:buSzPts val="1600"/>
              <a:buFont typeface="STIX Two Text Medium"/>
              <a:buNone/>
              <a:defRPr sz="1600">
                <a:solidFill>
                  <a:schemeClr val="accent1"/>
                </a:solidFill>
                <a:latin typeface="STIX Two Text Medium"/>
                <a:ea typeface="STIX Two Text Medium"/>
                <a:cs typeface="STIX Two Text Medium"/>
                <a:sym typeface="STIX Two Text Medium"/>
              </a:defRPr>
            </a:lvl2pPr>
            <a:lvl3pPr lvl="2" algn="r">
              <a:spcBef>
                <a:spcPts val="0"/>
              </a:spcBef>
              <a:spcAft>
                <a:spcPts val="0"/>
              </a:spcAft>
              <a:buClr>
                <a:schemeClr val="accent1"/>
              </a:buClr>
              <a:buSzPts val="1600"/>
              <a:buFont typeface="STIX Two Text Medium"/>
              <a:buNone/>
              <a:defRPr sz="1600">
                <a:solidFill>
                  <a:schemeClr val="accent1"/>
                </a:solidFill>
                <a:latin typeface="STIX Two Text Medium"/>
                <a:ea typeface="STIX Two Text Medium"/>
                <a:cs typeface="STIX Two Text Medium"/>
                <a:sym typeface="STIX Two Text Medium"/>
              </a:defRPr>
            </a:lvl3pPr>
            <a:lvl4pPr lvl="3" algn="r">
              <a:spcBef>
                <a:spcPts val="0"/>
              </a:spcBef>
              <a:spcAft>
                <a:spcPts val="0"/>
              </a:spcAft>
              <a:buClr>
                <a:schemeClr val="accent1"/>
              </a:buClr>
              <a:buSzPts val="1600"/>
              <a:buFont typeface="STIX Two Text Medium"/>
              <a:buNone/>
              <a:defRPr sz="1600">
                <a:solidFill>
                  <a:schemeClr val="accent1"/>
                </a:solidFill>
                <a:latin typeface="STIX Two Text Medium"/>
                <a:ea typeface="STIX Two Text Medium"/>
                <a:cs typeface="STIX Two Text Medium"/>
                <a:sym typeface="STIX Two Text Medium"/>
              </a:defRPr>
            </a:lvl4pPr>
            <a:lvl5pPr lvl="4" algn="r">
              <a:spcBef>
                <a:spcPts val="0"/>
              </a:spcBef>
              <a:spcAft>
                <a:spcPts val="0"/>
              </a:spcAft>
              <a:buClr>
                <a:schemeClr val="accent1"/>
              </a:buClr>
              <a:buSzPts val="1600"/>
              <a:buFont typeface="STIX Two Text Medium"/>
              <a:buNone/>
              <a:defRPr sz="1600">
                <a:solidFill>
                  <a:schemeClr val="accent1"/>
                </a:solidFill>
                <a:latin typeface="STIX Two Text Medium"/>
                <a:ea typeface="STIX Two Text Medium"/>
                <a:cs typeface="STIX Two Text Medium"/>
                <a:sym typeface="STIX Two Text Medium"/>
              </a:defRPr>
            </a:lvl5pPr>
            <a:lvl6pPr lvl="5" algn="r">
              <a:spcBef>
                <a:spcPts val="0"/>
              </a:spcBef>
              <a:spcAft>
                <a:spcPts val="0"/>
              </a:spcAft>
              <a:buClr>
                <a:schemeClr val="accent1"/>
              </a:buClr>
              <a:buSzPts val="1600"/>
              <a:buFont typeface="STIX Two Text Medium"/>
              <a:buNone/>
              <a:defRPr sz="1600">
                <a:solidFill>
                  <a:schemeClr val="accent1"/>
                </a:solidFill>
                <a:latin typeface="STIX Two Text Medium"/>
                <a:ea typeface="STIX Two Text Medium"/>
                <a:cs typeface="STIX Two Text Medium"/>
                <a:sym typeface="STIX Two Text Medium"/>
              </a:defRPr>
            </a:lvl6pPr>
            <a:lvl7pPr lvl="6" algn="r">
              <a:spcBef>
                <a:spcPts val="0"/>
              </a:spcBef>
              <a:spcAft>
                <a:spcPts val="0"/>
              </a:spcAft>
              <a:buClr>
                <a:schemeClr val="accent1"/>
              </a:buClr>
              <a:buSzPts val="1600"/>
              <a:buFont typeface="STIX Two Text Medium"/>
              <a:buNone/>
              <a:defRPr sz="1600">
                <a:solidFill>
                  <a:schemeClr val="accent1"/>
                </a:solidFill>
                <a:latin typeface="STIX Two Text Medium"/>
                <a:ea typeface="STIX Two Text Medium"/>
                <a:cs typeface="STIX Two Text Medium"/>
                <a:sym typeface="STIX Two Text Medium"/>
              </a:defRPr>
            </a:lvl7pPr>
            <a:lvl8pPr lvl="7" algn="r">
              <a:spcBef>
                <a:spcPts val="0"/>
              </a:spcBef>
              <a:spcAft>
                <a:spcPts val="0"/>
              </a:spcAft>
              <a:buClr>
                <a:schemeClr val="accent1"/>
              </a:buClr>
              <a:buSzPts val="1600"/>
              <a:buFont typeface="STIX Two Text Medium"/>
              <a:buNone/>
              <a:defRPr sz="1600">
                <a:solidFill>
                  <a:schemeClr val="accent1"/>
                </a:solidFill>
                <a:latin typeface="STIX Two Text Medium"/>
                <a:ea typeface="STIX Two Text Medium"/>
                <a:cs typeface="STIX Two Text Medium"/>
                <a:sym typeface="STIX Two Text Medium"/>
              </a:defRPr>
            </a:lvl8pPr>
            <a:lvl9pPr lvl="8" algn="r">
              <a:spcBef>
                <a:spcPts val="0"/>
              </a:spcBef>
              <a:spcAft>
                <a:spcPts val="0"/>
              </a:spcAft>
              <a:buClr>
                <a:schemeClr val="accent1"/>
              </a:buClr>
              <a:buSzPts val="1600"/>
              <a:buFont typeface="STIX Two Text Medium"/>
              <a:buNone/>
              <a:defRPr sz="1600">
                <a:solidFill>
                  <a:schemeClr val="accent1"/>
                </a:solidFill>
                <a:latin typeface="STIX Two Text Medium"/>
                <a:ea typeface="STIX Two Text Medium"/>
                <a:cs typeface="STIX Two Text Medium"/>
                <a:sym typeface="STIX Two Text Medium"/>
              </a:defRPr>
            </a:lvl9pPr>
          </a:lstStyle>
          <a:p>
            <a:r>
              <a:t>xx%</a:t>
            </a:r>
          </a:p>
        </p:txBody>
      </p:sp>
      <p:sp>
        <p:nvSpPr>
          <p:cNvPr id="414" name="Google Shape;414;p53"/>
          <p:cNvSpPr txBox="1"/>
          <p:nvPr>
            <p:ph hasCustomPrompt="1" idx="20" type="title"/>
          </p:nvPr>
        </p:nvSpPr>
        <p:spPr>
          <a:xfrm>
            <a:off x="8155150" y="2097713"/>
            <a:ext cx="621000" cy="282600"/>
          </a:xfrm>
          <a:prstGeom prst="rect">
            <a:avLst/>
          </a:prstGeom>
        </p:spPr>
        <p:txBody>
          <a:bodyPr anchorCtr="0" anchor="ctr" bIns="91425" lIns="91425" spcFirstLastPara="1" rIns="91425" wrap="square" tIns="91425">
            <a:noAutofit/>
          </a:bodyPr>
          <a:lstStyle>
            <a:lvl1pPr lvl="0" algn="r">
              <a:spcBef>
                <a:spcPts val="0"/>
              </a:spcBef>
              <a:spcAft>
                <a:spcPts val="0"/>
              </a:spcAft>
              <a:buClr>
                <a:schemeClr val="accent1"/>
              </a:buClr>
              <a:buSzPts val="1600"/>
              <a:buFont typeface="STIX Two Text Medium"/>
              <a:buNone/>
              <a:defRPr sz="1600">
                <a:solidFill>
                  <a:schemeClr val="accent1"/>
                </a:solidFill>
                <a:latin typeface="STIX Two Text Medium"/>
                <a:ea typeface="STIX Two Text Medium"/>
                <a:cs typeface="STIX Two Text Medium"/>
                <a:sym typeface="STIX Two Text Medium"/>
              </a:defRPr>
            </a:lvl1pPr>
            <a:lvl2pPr lvl="1" algn="r">
              <a:spcBef>
                <a:spcPts val="0"/>
              </a:spcBef>
              <a:spcAft>
                <a:spcPts val="0"/>
              </a:spcAft>
              <a:buClr>
                <a:schemeClr val="accent1"/>
              </a:buClr>
              <a:buSzPts val="1600"/>
              <a:buFont typeface="STIX Two Text Medium"/>
              <a:buNone/>
              <a:defRPr sz="1600">
                <a:solidFill>
                  <a:schemeClr val="accent1"/>
                </a:solidFill>
                <a:latin typeface="STIX Two Text Medium"/>
                <a:ea typeface="STIX Two Text Medium"/>
                <a:cs typeface="STIX Two Text Medium"/>
                <a:sym typeface="STIX Two Text Medium"/>
              </a:defRPr>
            </a:lvl2pPr>
            <a:lvl3pPr lvl="2" algn="r">
              <a:spcBef>
                <a:spcPts val="0"/>
              </a:spcBef>
              <a:spcAft>
                <a:spcPts val="0"/>
              </a:spcAft>
              <a:buClr>
                <a:schemeClr val="accent1"/>
              </a:buClr>
              <a:buSzPts val="1600"/>
              <a:buFont typeface="STIX Two Text Medium"/>
              <a:buNone/>
              <a:defRPr sz="1600">
                <a:solidFill>
                  <a:schemeClr val="accent1"/>
                </a:solidFill>
                <a:latin typeface="STIX Two Text Medium"/>
                <a:ea typeface="STIX Two Text Medium"/>
                <a:cs typeface="STIX Two Text Medium"/>
                <a:sym typeface="STIX Two Text Medium"/>
              </a:defRPr>
            </a:lvl3pPr>
            <a:lvl4pPr lvl="3" algn="r">
              <a:spcBef>
                <a:spcPts val="0"/>
              </a:spcBef>
              <a:spcAft>
                <a:spcPts val="0"/>
              </a:spcAft>
              <a:buClr>
                <a:schemeClr val="accent1"/>
              </a:buClr>
              <a:buSzPts val="1600"/>
              <a:buFont typeface="STIX Two Text Medium"/>
              <a:buNone/>
              <a:defRPr sz="1600">
                <a:solidFill>
                  <a:schemeClr val="accent1"/>
                </a:solidFill>
                <a:latin typeface="STIX Two Text Medium"/>
                <a:ea typeface="STIX Two Text Medium"/>
                <a:cs typeface="STIX Two Text Medium"/>
                <a:sym typeface="STIX Two Text Medium"/>
              </a:defRPr>
            </a:lvl4pPr>
            <a:lvl5pPr lvl="4" algn="r">
              <a:spcBef>
                <a:spcPts val="0"/>
              </a:spcBef>
              <a:spcAft>
                <a:spcPts val="0"/>
              </a:spcAft>
              <a:buClr>
                <a:schemeClr val="accent1"/>
              </a:buClr>
              <a:buSzPts val="1600"/>
              <a:buFont typeface="STIX Two Text Medium"/>
              <a:buNone/>
              <a:defRPr sz="1600">
                <a:solidFill>
                  <a:schemeClr val="accent1"/>
                </a:solidFill>
                <a:latin typeface="STIX Two Text Medium"/>
                <a:ea typeface="STIX Two Text Medium"/>
                <a:cs typeface="STIX Two Text Medium"/>
                <a:sym typeface="STIX Two Text Medium"/>
              </a:defRPr>
            </a:lvl5pPr>
            <a:lvl6pPr lvl="5" algn="r">
              <a:spcBef>
                <a:spcPts val="0"/>
              </a:spcBef>
              <a:spcAft>
                <a:spcPts val="0"/>
              </a:spcAft>
              <a:buClr>
                <a:schemeClr val="accent1"/>
              </a:buClr>
              <a:buSzPts val="1600"/>
              <a:buFont typeface="STIX Two Text Medium"/>
              <a:buNone/>
              <a:defRPr sz="1600">
                <a:solidFill>
                  <a:schemeClr val="accent1"/>
                </a:solidFill>
                <a:latin typeface="STIX Two Text Medium"/>
                <a:ea typeface="STIX Two Text Medium"/>
                <a:cs typeface="STIX Two Text Medium"/>
                <a:sym typeface="STIX Two Text Medium"/>
              </a:defRPr>
            </a:lvl6pPr>
            <a:lvl7pPr lvl="6" algn="r">
              <a:spcBef>
                <a:spcPts val="0"/>
              </a:spcBef>
              <a:spcAft>
                <a:spcPts val="0"/>
              </a:spcAft>
              <a:buClr>
                <a:schemeClr val="accent1"/>
              </a:buClr>
              <a:buSzPts val="1600"/>
              <a:buFont typeface="STIX Two Text Medium"/>
              <a:buNone/>
              <a:defRPr sz="1600">
                <a:solidFill>
                  <a:schemeClr val="accent1"/>
                </a:solidFill>
                <a:latin typeface="STIX Two Text Medium"/>
                <a:ea typeface="STIX Two Text Medium"/>
                <a:cs typeface="STIX Two Text Medium"/>
                <a:sym typeface="STIX Two Text Medium"/>
              </a:defRPr>
            </a:lvl7pPr>
            <a:lvl8pPr lvl="7" algn="r">
              <a:spcBef>
                <a:spcPts val="0"/>
              </a:spcBef>
              <a:spcAft>
                <a:spcPts val="0"/>
              </a:spcAft>
              <a:buClr>
                <a:schemeClr val="accent1"/>
              </a:buClr>
              <a:buSzPts val="1600"/>
              <a:buFont typeface="STIX Two Text Medium"/>
              <a:buNone/>
              <a:defRPr sz="1600">
                <a:solidFill>
                  <a:schemeClr val="accent1"/>
                </a:solidFill>
                <a:latin typeface="STIX Two Text Medium"/>
                <a:ea typeface="STIX Two Text Medium"/>
                <a:cs typeface="STIX Two Text Medium"/>
                <a:sym typeface="STIX Two Text Medium"/>
              </a:defRPr>
            </a:lvl8pPr>
            <a:lvl9pPr lvl="8" algn="r">
              <a:spcBef>
                <a:spcPts val="0"/>
              </a:spcBef>
              <a:spcAft>
                <a:spcPts val="0"/>
              </a:spcAft>
              <a:buClr>
                <a:schemeClr val="accent1"/>
              </a:buClr>
              <a:buSzPts val="1600"/>
              <a:buFont typeface="STIX Two Text Medium"/>
              <a:buNone/>
              <a:defRPr sz="1600">
                <a:solidFill>
                  <a:schemeClr val="accent1"/>
                </a:solidFill>
                <a:latin typeface="STIX Two Text Medium"/>
                <a:ea typeface="STIX Two Text Medium"/>
                <a:cs typeface="STIX Two Text Medium"/>
                <a:sym typeface="STIX Two Text Medium"/>
              </a:defRPr>
            </a:lvl9pPr>
          </a:lstStyle>
          <a:p>
            <a:r>
              <a:t>xx%</a:t>
            </a:r>
          </a:p>
        </p:txBody>
      </p:sp>
      <p:sp>
        <p:nvSpPr>
          <p:cNvPr id="415" name="Google Shape;415;p53"/>
          <p:cNvSpPr txBox="1"/>
          <p:nvPr>
            <p:ph hasCustomPrompt="1" idx="21" type="title"/>
          </p:nvPr>
        </p:nvSpPr>
        <p:spPr>
          <a:xfrm>
            <a:off x="8155150" y="2430438"/>
            <a:ext cx="621000" cy="282600"/>
          </a:xfrm>
          <a:prstGeom prst="rect">
            <a:avLst/>
          </a:prstGeom>
        </p:spPr>
        <p:txBody>
          <a:bodyPr anchorCtr="0" anchor="ctr" bIns="91425" lIns="91425" spcFirstLastPara="1" rIns="91425" wrap="square" tIns="91425">
            <a:noAutofit/>
          </a:bodyPr>
          <a:lstStyle>
            <a:lvl1pPr lvl="0" algn="r">
              <a:spcBef>
                <a:spcPts val="0"/>
              </a:spcBef>
              <a:spcAft>
                <a:spcPts val="0"/>
              </a:spcAft>
              <a:buClr>
                <a:schemeClr val="accent1"/>
              </a:buClr>
              <a:buSzPts val="1600"/>
              <a:buFont typeface="STIX Two Text Medium"/>
              <a:buNone/>
              <a:defRPr sz="1600">
                <a:solidFill>
                  <a:schemeClr val="accent1"/>
                </a:solidFill>
                <a:latin typeface="STIX Two Text Medium"/>
                <a:ea typeface="STIX Two Text Medium"/>
                <a:cs typeface="STIX Two Text Medium"/>
                <a:sym typeface="STIX Two Text Medium"/>
              </a:defRPr>
            </a:lvl1pPr>
            <a:lvl2pPr lvl="1" algn="r">
              <a:spcBef>
                <a:spcPts val="0"/>
              </a:spcBef>
              <a:spcAft>
                <a:spcPts val="0"/>
              </a:spcAft>
              <a:buClr>
                <a:schemeClr val="accent1"/>
              </a:buClr>
              <a:buSzPts val="1600"/>
              <a:buFont typeface="STIX Two Text Medium"/>
              <a:buNone/>
              <a:defRPr sz="1600">
                <a:solidFill>
                  <a:schemeClr val="accent1"/>
                </a:solidFill>
                <a:latin typeface="STIX Two Text Medium"/>
                <a:ea typeface="STIX Two Text Medium"/>
                <a:cs typeface="STIX Two Text Medium"/>
                <a:sym typeface="STIX Two Text Medium"/>
              </a:defRPr>
            </a:lvl2pPr>
            <a:lvl3pPr lvl="2" algn="r">
              <a:spcBef>
                <a:spcPts val="0"/>
              </a:spcBef>
              <a:spcAft>
                <a:spcPts val="0"/>
              </a:spcAft>
              <a:buClr>
                <a:schemeClr val="accent1"/>
              </a:buClr>
              <a:buSzPts val="1600"/>
              <a:buFont typeface="STIX Two Text Medium"/>
              <a:buNone/>
              <a:defRPr sz="1600">
                <a:solidFill>
                  <a:schemeClr val="accent1"/>
                </a:solidFill>
                <a:latin typeface="STIX Two Text Medium"/>
                <a:ea typeface="STIX Two Text Medium"/>
                <a:cs typeface="STIX Two Text Medium"/>
                <a:sym typeface="STIX Two Text Medium"/>
              </a:defRPr>
            </a:lvl3pPr>
            <a:lvl4pPr lvl="3" algn="r">
              <a:spcBef>
                <a:spcPts val="0"/>
              </a:spcBef>
              <a:spcAft>
                <a:spcPts val="0"/>
              </a:spcAft>
              <a:buClr>
                <a:schemeClr val="accent1"/>
              </a:buClr>
              <a:buSzPts val="1600"/>
              <a:buFont typeface="STIX Two Text Medium"/>
              <a:buNone/>
              <a:defRPr sz="1600">
                <a:solidFill>
                  <a:schemeClr val="accent1"/>
                </a:solidFill>
                <a:latin typeface="STIX Two Text Medium"/>
                <a:ea typeface="STIX Two Text Medium"/>
                <a:cs typeface="STIX Two Text Medium"/>
                <a:sym typeface="STIX Two Text Medium"/>
              </a:defRPr>
            </a:lvl4pPr>
            <a:lvl5pPr lvl="4" algn="r">
              <a:spcBef>
                <a:spcPts val="0"/>
              </a:spcBef>
              <a:spcAft>
                <a:spcPts val="0"/>
              </a:spcAft>
              <a:buClr>
                <a:schemeClr val="accent1"/>
              </a:buClr>
              <a:buSzPts val="1600"/>
              <a:buFont typeface="STIX Two Text Medium"/>
              <a:buNone/>
              <a:defRPr sz="1600">
                <a:solidFill>
                  <a:schemeClr val="accent1"/>
                </a:solidFill>
                <a:latin typeface="STIX Two Text Medium"/>
                <a:ea typeface="STIX Two Text Medium"/>
                <a:cs typeface="STIX Two Text Medium"/>
                <a:sym typeface="STIX Two Text Medium"/>
              </a:defRPr>
            </a:lvl5pPr>
            <a:lvl6pPr lvl="5" algn="r">
              <a:spcBef>
                <a:spcPts val="0"/>
              </a:spcBef>
              <a:spcAft>
                <a:spcPts val="0"/>
              </a:spcAft>
              <a:buClr>
                <a:schemeClr val="accent1"/>
              </a:buClr>
              <a:buSzPts val="1600"/>
              <a:buFont typeface="STIX Two Text Medium"/>
              <a:buNone/>
              <a:defRPr sz="1600">
                <a:solidFill>
                  <a:schemeClr val="accent1"/>
                </a:solidFill>
                <a:latin typeface="STIX Two Text Medium"/>
                <a:ea typeface="STIX Two Text Medium"/>
                <a:cs typeface="STIX Two Text Medium"/>
                <a:sym typeface="STIX Two Text Medium"/>
              </a:defRPr>
            </a:lvl6pPr>
            <a:lvl7pPr lvl="6" algn="r">
              <a:spcBef>
                <a:spcPts val="0"/>
              </a:spcBef>
              <a:spcAft>
                <a:spcPts val="0"/>
              </a:spcAft>
              <a:buClr>
                <a:schemeClr val="accent1"/>
              </a:buClr>
              <a:buSzPts val="1600"/>
              <a:buFont typeface="STIX Two Text Medium"/>
              <a:buNone/>
              <a:defRPr sz="1600">
                <a:solidFill>
                  <a:schemeClr val="accent1"/>
                </a:solidFill>
                <a:latin typeface="STIX Two Text Medium"/>
                <a:ea typeface="STIX Two Text Medium"/>
                <a:cs typeface="STIX Two Text Medium"/>
                <a:sym typeface="STIX Two Text Medium"/>
              </a:defRPr>
            </a:lvl7pPr>
            <a:lvl8pPr lvl="7" algn="r">
              <a:spcBef>
                <a:spcPts val="0"/>
              </a:spcBef>
              <a:spcAft>
                <a:spcPts val="0"/>
              </a:spcAft>
              <a:buClr>
                <a:schemeClr val="accent1"/>
              </a:buClr>
              <a:buSzPts val="1600"/>
              <a:buFont typeface="STIX Two Text Medium"/>
              <a:buNone/>
              <a:defRPr sz="1600">
                <a:solidFill>
                  <a:schemeClr val="accent1"/>
                </a:solidFill>
                <a:latin typeface="STIX Two Text Medium"/>
                <a:ea typeface="STIX Two Text Medium"/>
                <a:cs typeface="STIX Two Text Medium"/>
                <a:sym typeface="STIX Two Text Medium"/>
              </a:defRPr>
            </a:lvl8pPr>
            <a:lvl9pPr lvl="8" algn="r">
              <a:spcBef>
                <a:spcPts val="0"/>
              </a:spcBef>
              <a:spcAft>
                <a:spcPts val="0"/>
              </a:spcAft>
              <a:buClr>
                <a:schemeClr val="accent1"/>
              </a:buClr>
              <a:buSzPts val="1600"/>
              <a:buFont typeface="STIX Two Text Medium"/>
              <a:buNone/>
              <a:defRPr sz="1600">
                <a:solidFill>
                  <a:schemeClr val="accent1"/>
                </a:solidFill>
                <a:latin typeface="STIX Two Text Medium"/>
                <a:ea typeface="STIX Two Text Medium"/>
                <a:cs typeface="STIX Two Text Medium"/>
                <a:sym typeface="STIX Two Text Medium"/>
              </a:defRPr>
            </a:lvl9pPr>
          </a:lstStyle>
          <a:p>
            <a:r>
              <a:t>xx%</a:t>
            </a:r>
          </a:p>
        </p:txBody>
      </p:sp>
      <p:sp>
        <p:nvSpPr>
          <p:cNvPr id="416" name="Google Shape;416;p53"/>
          <p:cNvSpPr txBox="1"/>
          <p:nvPr>
            <p:ph hasCustomPrompt="1" idx="22" type="title"/>
          </p:nvPr>
        </p:nvSpPr>
        <p:spPr>
          <a:xfrm>
            <a:off x="8155150" y="2763188"/>
            <a:ext cx="621000" cy="282600"/>
          </a:xfrm>
          <a:prstGeom prst="rect">
            <a:avLst/>
          </a:prstGeom>
        </p:spPr>
        <p:txBody>
          <a:bodyPr anchorCtr="0" anchor="ctr" bIns="91425" lIns="91425" spcFirstLastPara="1" rIns="91425" wrap="square" tIns="91425">
            <a:noAutofit/>
          </a:bodyPr>
          <a:lstStyle>
            <a:lvl1pPr lvl="0" algn="r">
              <a:spcBef>
                <a:spcPts val="0"/>
              </a:spcBef>
              <a:spcAft>
                <a:spcPts val="0"/>
              </a:spcAft>
              <a:buClr>
                <a:schemeClr val="accent1"/>
              </a:buClr>
              <a:buSzPts val="1600"/>
              <a:buFont typeface="STIX Two Text Medium"/>
              <a:buNone/>
              <a:defRPr sz="1600">
                <a:solidFill>
                  <a:schemeClr val="accent1"/>
                </a:solidFill>
                <a:latin typeface="STIX Two Text Medium"/>
                <a:ea typeface="STIX Two Text Medium"/>
                <a:cs typeface="STIX Two Text Medium"/>
                <a:sym typeface="STIX Two Text Medium"/>
              </a:defRPr>
            </a:lvl1pPr>
            <a:lvl2pPr lvl="1" algn="r">
              <a:spcBef>
                <a:spcPts val="0"/>
              </a:spcBef>
              <a:spcAft>
                <a:spcPts val="0"/>
              </a:spcAft>
              <a:buClr>
                <a:schemeClr val="accent1"/>
              </a:buClr>
              <a:buSzPts val="1600"/>
              <a:buFont typeface="STIX Two Text Medium"/>
              <a:buNone/>
              <a:defRPr sz="1600">
                <a:solidFill>
                  <a:schemeClr val="accent1"/>
                </a:solidFill>
                <a:latin typeface="STIX Two Text Medium"/>
                <a:ea typeface="STIX Two Text Medium"/>
                <a:cs typeface="STIX Two Text Medium"/>
                <a:sym typeface="STIX Two Text Medium"/>
              </a:defRPr>
            </a:lvl2pPr>
            <a:lvl3pPr lvl="2" algn="r">
              <a:spcBef>
                <a:spcPts val="0"/>
              </a:spcBef>
              <a:spcAft>
                <a:spcPts val="0"/>
              </a:spcAft>
              <a:buClr>
                <a:schemeClr val="accent1"/>
              </a:buClr>
              <a:buSzPts val="1600"/>
              <a:buFont typeface="STIX Two Text Medium"/>
              <a:buNone/>
              <a:defRPr sz="1600">
                <a:solidFill>
                  <a:schemeClr val="accent1"/>
                </a:solidFill>
                <a:latin typeface="STIX Two Text Medium"/>
                <a:ea typeface="STIX Two Text Medium"/>
                <a:cs typeface="STIX Two Text Medium"/>
                <a:sym typeface="STIX Two Text Medium"/>
              </a:defRPr>
            </a:lvl3pPr>
            <a:lvl4pPr lvl="3" algn="r">
              <a:spcBef>
                <a:spcPts val="0"/>
              </a:spcBef>
              <a:spcAft>
                <a:spcPts val="0"/>
              </a:spcAft>
              <a:buClr>
                <a:schemeClr val="accent1"/>
              </a:buClr>
              <a:buSzPts val="1600"/>
              <a:buFont typeface="STIX Two Text Medium"/>
              <a:buNone/>
              <a:defRPr sz="1600">
                <a:solidFill>
                  <a:schemeClr val="accent1"/>
                </a:solidFill>
                <a:latin typeface="STIX Two Text Medium"/>
                <a:ea typeface="STIX Two Text Medium"/>
                <a:cs typeface="STIX Two Text Medium"/>
                <a:sym typeface="STIX Two Text Medium"/>
              </a:defRPr>
            </a:lvl4pPr>
            <a:lvl5pPr lvl="4" algn="r">
              <a:spcBef>
                <a:spcPts val="0"/>
              </a:spcBef>
              <a:spcAft>
                <a:spcPts val="0"/>
              </a:spcAft>
              <a:buClr>
                <a:schemeClr val="accent1"/>
              </a:buClr>
              <a:buSzPts val="1600"/>
              <a:buFont typeface="STIX Two Text Medium"/>
              <a:buNone/>
              <a:defRPr sz="1600">
                <a:solidFill>
                  <a:schemeClr val="accent1"/>
                </a:solidFill>
                <a:latin typeface="STIX Two Text Medium"/>
                <a:ea typeface="STIX Two Text Medium"/>
                <a:cs typeface="STIX Two Text Medium"/>
                <a:sym typeface="STIX Two Text Medium"/>
              </a:defRPr>
            </a:lvl5pPr>
            <a:lvl6pPr lvl="5" algn="r">
              <a:spcBef>
                <a:spcPts val="0"/>
              </a:spcBef>
              <a:spcAft>
                <a:spcPts val="0"/>
              </a:spcAft>
              <a:buClr>
                <a:schemeClr val="accent1"/>
              </a:buClr>
              <a:buSzPts val="1600"/>
              <a:buFont typeface="STIX Two Text Medium"/>
              <a:buNone/>
              <a:defRPr sz="1600">
                <a:solidFill>
                  <a:schemeClr val="accent1"/>
                </a:solidFill>
                <a:latin typeface="STIX Two Text Medium"/>
                <a:ea typeface="STIX Two Text Medium"/>
                <a:cs typeface="STIX Two Text Medium"/>
                <a:sym typeface="STIX Two Text Medium"/>
              </a:defRPr>
            </a:lvl6pPr>
            <a:lvl7pPr lvl="6" algn="r">
              <a:spcBef>
                <a:spcPts val="0"/>
              </a:spcBef>
              <a:spcAft>
                <a:spcPts val="0"/>
              </a:spcAft>
              <a:buClr>
                <a:schemeClr val="accent1"/>
              </a:buClr>
              <a:buSzPts val="1600"/>
              <a:buFont typeface="STIX Two Text Medium"/>
              <a:buNone/>
              <a:defRPr sz="1600">
                <a:solidFill>
                  <a:schemeClr val="accent1"/>
                </a:solidFill>
                <a:latin typeface="STIX Two Text Medium"/>
                <a:ea typeface="STIX Two Text Medium"/>
                <a:cs typeface="STIX Two Text Medium"/>
                <a:sym typeface="STIX Two Text Medium"/>
              </a:defRPr>
            </a:lvl7pPr>
            <a:lvl8pPr lvl="7" algn="r">
              <a:spcBef>
                <a:spcPts val="0"/>
              </a:spcBef>
              <a:spcAft>
                <a:spcPts val="0"/>
              </a:spcAft>
              <a:buClr>
                <a:schemeClr val="accent1"/>
              </a:buClr>
              <a:buSzPts val="1600"/>
              <a:buFont typeface="STIX Two Text Medium"/>
              <a:buNone/>
              <a:defRPr sz="1600">
                <a:solidFill>
                  <a:schemeClr val="accent1"/>
                </a:solidFill>
                <a:latin typeface="STIX Two Text Medium"/>
                <a:ea typeface="STIX Two Text Medium"/>
                <a:cs typeface="STIX Two Text Medium"/>
                <a:sym typeface="STIX Two Text Medium"/>
              </a:defRPr>
            </a:lvl8pPr>
            <a:lvl9pPr lvl="8" algn="r">
              <a:spcBef>
                <a:spcPts val="0"/>
              </a:spcBef>
              <a:spcAft>
                <a:spcPts val="0"/>
              </a:spcAft>
              <a:buClr>
                <a:schemeClr val="accent1"/>
              </a:buClr>
              <a:buSzPts val="1600"/>
              <a:buFont typeface="STIX Two Text Medium"/>
              <a:buNone/>
              <a:defRPr sz="1600">
                <a:solidFill>
                  <a:schemeClr val="accent1"/>
                </a:solidFill>
                <a:latin typeface="STIX Two Text Medium"/>
                <a:ea typeface="STIX Two Text Medium"/>
                <a:cs typeface="STIX Two Text Medium"/>
                <a:sym typeface="STIX Two Text Medium"/>
              </a:defRPr>
            </a:lvl9pPr>
          </a:lstStyle>
          <a:p>
            <a:r>
              <a:t>xx%</a:t>
            </a:r>
          </a:p>
        </p:txBody>
      </p:sp>
      <p:sp>
        <p:nvSpPr>
          <p:cNvPr id="417" name="Google Shape;417;p53"/>
          <p:cNvSpPr txBox="1"/>
          <p:nvPr>
            <p:ph hasCustomPrompt="1" idx="23" type="title"/>
          </p:nvPr>
        </p:nvSpPr>
        <p:spPr>
          <a:xfrm>
            <a:off x="8155150" y="3095925"/>
            <a:ext cx="621000" cy="282600"/>
          </a:xfrm>
          <a:prstGeom prst="rect">
            <a:avLst/>
          </a:prstGeom>
        </p:spPr>
        <p:txBody>
          <a:bodyPr anchorCtr="0" anchor="ctr" bIns="91425" lIns="91425" spcFirstLastPara="1" rIns="91425" wrap="square" tIns="91425">
            <a:noAutofit/>
          </a:bodyPr>
          <a:lstStyle>
            <a:lvl1pPr lvl="0" algn="r">
              <a:spcBef>
                <a:spcPts val="0"/>
              </a:spcBef>
              <a:spcAft>
                <a:spcPts val="0"/>
              </a:spcAft>
              <a:buClr>
                <a:schemeClr val="accent1"/>
              </a:buClr>
              <a:buSzPts val="1600"/>
              <a:buFont typeface="STIX Two Text Medium"/>
              <a:buNone/>
              <a:defRPr sz="1600">
                <a:solidFill>
                  <a:schemeClr val="accent1"/>
                </a:solidFill>
                <a:latin typeface="STIX Two Text Medium"/>
                <a:ea typeface="STIX Two Text Medium"/>
                <a:cs typeface="STIX Two Text Medium"/>
                <a:sym typeface="STIX Two Text Medium"/>
              </a:defRPr>
            </a:lvl1pPr>
            <a:lvl2pPr lvl="1" algn="r">
              <a:spcBef>
                <a:spcPts val="0"/>
              </a:spcBef>
              <a:spcAft>
                <a:spcPts val="0"/>
              </a:spcAft>
              <a:buClr>
                <a:schemeClr val="accent1"/>
              </a:buClr>
              <a:buSzPts val="1600"/>
              <a:buFont typeface="STIX Two Text Medium"/>
              <a:buNone/>
              <a:defRPr sz="1600">
                <a:solidFill>
                  <a:schemeClr val="accent1"/>
                </a:solidFill>
                <a:latin typeface="STIX Two Text Medium"/>
                <a:ea typeface="STIX Two Text Medium"/>
                <a:cs typeface="STIX Two Text Medium"/>
                <a:sym typeface="STIX Two Text Medium"/>
              </a:defRPr>
            </a:lvl2pPr>
            <a:lvl3pPr lvl="2" algn="r">
              <a:spcBef>
                <a:spcPts val="0"/>
              </a:spcBef>
              <a:spcAft>
                <a:spcPts val="0"/>
              </a:spcAft>
              <a:buClr>
                <a:schemeClr val="accent1"/>
              </a:buClr>
              <a:buSzPts val="1600"/>
              <a:buFont typeface="STIX Two Text Medium"/>
              <a:buNone/>
              <a:defRPr sz="1600">
                <a:solidFill>
                  <a:schemeClr val="accent1"/>
                </a:solidFill>
                <a:latin typeface="STIX Two Text Medium"/>
                <a:ea typeface="STIX Two Text Medium"/>
                <a:cs typeface="STIX Two Text Medium"/>
                <a:sym typeface="STIX Two Text Medium"/>
              </a:defRPr>
            </a:lvl3pPr>
            <a:lvl4pPr lvl="3" algn="r">
              <a:spcBef>
                <a:spcPts val="0"/>
              </a:spcBef>
              <a:spcAft>
                <a:spcPts val="0"/>
              </a:spcAft>
              <a:buClr>
                <a:schemeClr val="accent1"/>
              </a:buClr>
              <a:buSzPts val="1600"/>
              <a:buFont typeface="STIX Two Text Medium"/>
              <a:buNone/>
              <a:defRPr sz="1600">
                <a:solidFill>
                  <a:schemeClr val="accent1"/>
                </a:solidFill>
                <a:latin typeface="STIX Two Text Medium"/>
                <a:ea typeface="STIX Two Text Medium"/>
                <a:cs typeface="STIX Two Text Medium"/>
                <a:sym typeface="STIX Two Text Medium"/>
              </a:defRPr>
            </a:lvl4pPr>
            <a:lvl5pPr lvl="4" algn="r">
              <a:spcBef>
                <a:spcPts val="0"/>
              </a:spcBef>
              <a:spcAft>
                <a:spcPts val="0"/>
              </a:spcAft>
              <a:buClr>
                <a:schemeClr val="accent1"/>
              </a:buClr>
              <a:buSzPts val="1600"/>
              <a:buFont typeface="STIX Two Text Medium"/>
              <a:buNone/>
              <a:defRPr sz="1600">
                <a:solidFill>
                  <a:schemeClr val="accent1"/>
                </a:solidFill>
                <a:latin typeface="STIX Two Text Medium"/>
                <a:ea typeface="STIX Two Text Medium"/>
                <a:cs typeface="STIX Two Text Medium"/>
                <a:sym typeface="STIX Two Text Medium"/>
              </a:defRPr>
            </a:lvl5pPr>
            <a:lvl6pPr lvl="5" algn="r">
              <a:spcBef>
                <a:spcPts val="0"/>
              </a:spcBef>
              <a:spcAft>
                <a:spcPts val="0"/>
              </a:spcAft>
              <a:buClr>
                <a:schemeClr val="accent1"/>
              </a:buClr>
              <a:buSzPts val="1600"/>
              <a:buFont typeface="STIX Two Text Medium"/>
              <a:buNone/>
              <a:defRPr sz="1600">
                <a:solidFill>
                  <a:schemeClr val="accent1"/>
                </a:solidFill>
                <a:latin typeface="STIX Two Text Medium"/>
                <a:ea typeface="STIX Two Text Medium"/>
                <a:cs typeface="STIX Two Text Medium"/>
                <a:sym typeface="STIX Two Text Medium"/>
              </a:defRPr>
            </a:lvl6pPr>
            <a:lvl7pPr lvl="6" algn="r">
              <a:spcBef>
                <a:spcPts val="0"/>
              </a:spcBef>
              <a:spcAft>
                <a:spcPts val="0"/>
              </a:spcAft>
              <a:buClr>
                <a:schemeClr val="accent1"/>
              </a:buClr>
              <a:buSzPts val="1600"/>
              <a:buFont typeface="STIX Two Text Medium"/>
              <a:buNone/>
              <a:defRPr sz="1600">
                <a:solidFill>
                  <a:schemeClr val="accent1"/>
                </a:solidFill>
                <a:latin typeface="STIX Two Text Medium"/>
                <a:ea typeface="STIX Two Text Medium"/>
                <a:cs typeface="STIX Two Text Medium"/>
                <a:sym typeface="STIX Two Text Medium"/>
              </a:defRPr>
            </a:lvl7pPr>
            <a:lvl8pPr lvl="7" algn="r">
              <a:spcBef>
                <a:spcPts val="0"/>
              </a:spcBef>
              <a:spcAft>
                <a:spcPts val="0"/>
              </a:spcAft>
              <a:buClr>
                <a:schemeClr val="accent1"/>
              </a:buClr>
              <a:buSzPts val="1600"/>
              <a:buFont typeface="STIX Two Text Medium"/>
              <a:buNone/>
              <a:defRPr sz="1600">
                <a:solidFill>
                  <a:schemeClr val="accent1"/>
                </a:solidFill>
                <a:latin typeface="STIX Two Text Medium"/>
                <a:ea typeface="STIX Two Text Medium"/>
                <a:cs typeface="STIX Two Text Medium"/>
                <a:sym typeface="STIX Two Text Medium"/>
              </a:defRPr>
            </a:lvl8pPr>
            <a:lvl9pPr lvl="8" algn="r">
              <a:spcBef>
                <a:spcPts val="0"/>
              </a:spcBef>
              <a:spcAft>
                <a:spcPts val="0"/>
              </a:spcAft>
              <a:buClr>
                <a:schemeClr val="accent1"/>
              </a:buClr>
              <a:buSzPts val="1600"/>
              <a:buFont typeface="STIX Two Text Medium"/>
              <a:buNone/>
              <a:defRPr sz="1600">
                <a:solidFill>
                  <a:schemeClr val="accent1"/>
                </a:solidFill>
                <a:latin typeface="STIX Two Text Medium"/>
                <a:ea typeface="STIX Two Text Medium"/>
                <a:cs typeface="STIX Two Text Medium"/>
                <a:sym typeface="STIX Two Text Medium"/>
              </a:defRPr>
            </a:lvl9pPr>
          </a:lstStyle>
          <a:p>
            <a:r>
              <a:t>xx%</a:t>
            </a:r>
          </a:p>
        </p:txBody>
      </p:sp>
      <p:sp>
        <p:nvSpPr>
          <p:cNvPr id="418" name="Google Shape;418;p53"/>
          <p:cNvSpPr txBox="1"/>
          <p:nvPr>
            <p:ph hasCustomPrompt="1" idx="24" type="title"/>
          </p:nvPr>
        </p:nvSpPr>
        <p:spPr>
          <a:xfrm>
            <a:off x="8155150" y="3428688"/>
            <a:ext cx="621000" cy="282600"/>
          </a:xfrm>
          <a:prstGeom prst="rect">
            <a:avLst/>
          </a:prstGeom>
        </p:spPr>
        <p:txBody>
          <a:bodyPr anchorCtr="0" anchor="ctr" bIns="91425" lIns="91425" spcFirstLastPara="1" rIns="91425" wrap="square" tIns="91425">
            <a:noAutofit/>
          </a:bodyPr>
          <a:lstStyle>
            <a:lvl1pPr lvl="0" algn="r">
              <a:spcBef>
                <a:spcPts val="0"/>
              </a:spcBef>
              <a:spcAft>
                <a:spcPts val="0"/>
              </a:spcAft>
              <a:buClr>
                <a:schemeClr val="accent1"/>
              </a:buClr>
              <a:buSzPts val="1600"/>
              <a:buFont typeface="STIX Two Text Medium"/>
              <a:buNone/>
              <a:defRPr sz="1600">
                <a:solidFill>
                  <a:schemeClr val="accent1"/>
                </a:solidFill>
                <a:latin typeface="STIX Two Text Medium"/>
                <a:ea typeface="STIX Two Text Medium"/>
                <a:cs typeface="STIX Two Text Medium"/>
                <a:sym typeface="STIX Two Text Medium"/>
              </a:defRPr>
            </a:lvl1pPr>
            <a:lvl2pPr lvl="1" algn="r">
              <a:spcBef>
                <a:spcPts val="0"/>
              </a:spcBef>
              <a:spcAft>
                <a:spcPts val="0"/>
              </a:spcAft>
              <a:buClr>
                <a:schemeClr val="accent1"/>
              </a:buClr>
              <a:buSzPts val="1600"/>
              <a:buFont typeface="STIX Two Text Medium"/>
              <a:buNone/>
              <a:defRPr sz="1600">
                <a:solidFill>
                  <a:schemeClr val="accent1"/>
                </a:solidFill>
                <a:latin typeface="STIX Two Text Medium"/>
                <a:ea typeface="STIX Two Text Medium"/>
                <a:cs typeface="STIX Two Text Medium"/>
                <a:sym typeface="STIX Two Text Medium"/>
              </a:defRPr>
            </a:lvl2pPr>
            <a:lvl3pPr lvl="2" algn="r">
              <a:spcBef>
                <a:spcPts val="0"/>
              </a:spcBef>
              <a:spcAft>
                <a:spcPts val="0"/>
              </a:spcAft>
              <a:buClr>
                <a:schemeClr val="accent1"/>
              </a:buClr>
              <a:buSzPts val="1600"/>
              <a:buFont typeface="STIX Two Text Medium"/>
              <a:buNone/>
              <a:defRPr sz="1600">
                <a:solidFill>
                  <a:schemeClr val="accent1"/>
                </a:solidFill>
                <a:latin typeface="STIX Two Text Medium"/>
                <a:ea typeface="STIX Two Text Medium"/>
                <a:cs typeface="STIX Two Text Medium"/>
                <a:sym typeface="STIX Two Text Medium"/>
              </a:defRPr>
            </a:lvl3pPr>
            <a:lvl4pPr lvl="3" algn="r">
              <a:spcBef>
                <a:spcPts val="0"/>
              </a:spcBef>
              <a:spcAft>
                <a:spcPts val="0"/>
              </a:spcAft>
              <a:buClr>
                <a:schemeClr val="accent1"/>
              </a:buClr>
              <a:buSzPts val="1600"/>
              <a:buFont typeface="STIX Two Text Medium"/>
              <a:buNone/>
              <a:defRPr sz="1600">
                <a:solidFill>
                  <a:schemeClr val="accent1"/>
                </a:solidFill>
                <a:latin typeface="STIX Two Text Medium"/>
                <a:ea typeface="STIX Two Text Medium"/>
                <a:cs typeface="STIX Two Text Medium"/>
                <a:sym typeface="STIX Two Text Medium"/>
              </a:defRPr>
            </a:lvl4pPr>
            <a:lvl5pPr lvl="4" algn="r">
              <a:spcBef>
                <a:spcPts val="0"/>
              </a:spcBef>
              <a:spcAft>
                <a:spcPts val="0"/>
              </a:spcAft>
              <a:buClr>
                <a:schemeClr val="accent1"/>
              </a:buClr>
              <a:buSzPts val="1600"/>
              <a:buFont typeface="STIX Two Text Medium"/>
              <a:buNone/>
              <a:defRPr sz="1600">
                <a:solidFill>
                  <a:schemeClr val="accent1"/>
                </a:solidFill>
                <a:latin typeface="STIX Two Text Medium"/>
                <a:ea typeface="STIX Two Text Medium"/>
                <a:cs typeface="STIX Two Text Medium"/>
                <a:sym typeface="STIX Two Text Medium"/>
              </a:defRPr>
            </a:lvl5pPr>
            <a:lvl6pPr lvl="5" algn="r">
              <a:spcBef>
                <a:spcPts val="0"/>
              </a:spcBef>
              <a:spcAft>
                <a:spcPts val="0"/>
              </a:spcAft>
              <a:buClr>
                <a:schemeClr val="accent1"/>
              </a:buClr>
              <a:buSzPts val="1600"/>
              <a:buFont typeface="STIX Two Text Medium"/>
              <a:buNone/>
              <a:defRPr sz="1600">
                <a:solidFill>
                  <a:schemeClr val="accent1"/>
                </a:solidFill>
                <a:latin typeface="STIX Two Text Medium"/>
                <a:ea typeface="STIX Two Text Medium"/>
                <a:cs typeface="STIX Two Text Medium"/>
                <a:sym typeface="STIX Two Text Medium"/>
              </a:defRPr>
            </a:lvl6pPr>
            <a:lvl7pPr lvl="6" algn="r">
              <a:spcBef>
                <a:spcPts val="0"/>
              </a:spcBef>
              <a:spcAft>
                <a:spcPts val="0"/>
              </a:spcAft>
              <a:buClr>
                <a:schemeClr val="accent1"/>
              </a:buClr>
              <a:buSzPts val="1600"/>
              <a:buFont typeface="STIX Two Text Medium"/>
              <a:buNone/>
              <a:defRPr sz="1600">
                <a:solidFill>
                  <a:schemeClr val="accent1"/>
                </a:solidFill>
                <a:latin typeface="STIX Two Text Medium"/>
                <a:ea typeface="STIX Two Text Medium"/>
                <a:cs typeface="STIX Two Text Medium"/>
                <a:sym typeface="STIX Two Text Medium"/>
              </a:defRPr>
            </a:lvl7pPr>
            <a:lvl8pPr lvl="7" algn="r">
              <a:spcBef>
                <a:spcPts val="0"/>
              </a:spcBef>
              <a:spcAft>
                <a:spcPts val="0"/>
              </a:spcAft>
              <a:buClr>
                <a:schemeClr val="accent1"/>
              </a:buClr>
              <a:buSzPts val="1600"/>
              <a:buFont typeface="STIX Two Text Medium"/>
              <a:buNone/>
              <a:defRPr sz="1600">
                <a:solidFill>
                  <a:schemeClr val="accent1"/>
                </a:solidFill>
                <a:latin typeface="STIX Two Text Medium"/>
                <a:ea typeface="STIX Two Text Medium"/>
                <a:cs typeface="STIX Two Text Medium"/>
                <a:sym typeface="STIX Two Text Medium"/>
              </a:defRPr>
            </a:lvl8pPr>
            <a:lvl9pPr lvl="8" algn="r">
              <a:spcBef>
                <a:spcPts val="0"/>
              </a:spcBef>
              <a:spcAft>
                <a:spcPts val="0"/>
              </a:spcAft>
              <a:buClr>
                <a:schemeClr val="accent1"/>
              </a:buClr>
              <a:buSzPts val="1600"/>
              <a:buFont typeface="STIX Two Text Medium"/>
              <a:buNone/>
              <a:defRPr sz="1600">
                <a:solidFill>
                  <a:schemeClr val="accent1"/>
                </a:solidFill>
                <a:latin typeface="STIX Two Text Medium"/>
                <a:ea typeface="STIX Two Text Medium"/>
                <a:cs typeface="STIX Two Text Medium"/>
                <a:sym typeface="STIX Two Text Medium"/>
              </a:defRPr>
            </a:lvl9pPr>
          </a:lstStyle>
          <a:p>
            <a:r>
              <a:t>xx%</a:t>
            </a:r>
          </a:p>
        </p:txBody>
      </p:sp>
      <p:sp>
        <p:nvSpPr>
          <p:cNvPr id="419" name="Google Shape;419;p53"/>
          <p:cNvSpPr txBox="1"/>
          <p:nvPr>
            <p:ph hasCustomPrompt="1" idx="25" type="title"/>
          </p:nvPr>
        </p:nvSpPr>
        <p:spPr>
          <a:xfrm>
            <a:off x="8155150" y="3761400"/>
            <a:ext cx="621000" cy="282600"/>
          </a:xfrm>
          <a:prstGeom prst="rect">
            <a:avLst/>
          </a:prstGeom>
        </p:spPr>
        <p:txBody>
          <a:bodyPr anchorCtr="0" anchor="ctr" bIns="91425" lIns="91425" spcFirstLastPara="1" rIns="91425" wrap="square" tIns="91425">
            <a:noAutofit/>
          </a:bodyPr>
          <a:lstStyle>
            <a:lvl1pPr lvl="0" algn="r">
              <a:spcBef>
                <a:spcPts val="0"/>
              </a:spcBef>
              <a:spcAft>
                <a:spcPts val="0"/>
              </a:spcAft>
              <a:buClr>
                <a:schemeClr val="accent1"/>
              </a:buClr>
              <a:buSzPts val="1600"/>
              <a:buFont typeface="STIX Two Text Medium"/>
              <a:buNone/>
              <a:defRPr sz="1600">
                <a:solidFill>
                  <a:schemeClr val="accent1"/>
                </a:solidFill>
                <a:latin typeface="STIX Two Text Medium"/>
                <a:ea typeface="STIX Two Text Medium"/>
                <a:cs typeface="STIX Two Text Medium"/>
                <a:sym typeface="STIX Two Text Medium"/>
              </a:defRPr>
            </a:lvl1pPr>
            <a:lvl2pPr lvl="1" algn="r">
              <a:spcBef>
                <a:spcPts val="0"/>
              </a:spcBef>
              <a:spcAft>
                <a:spcPts val="0"/>
              </a:spcAft>
              <a:buClr>
                <a:schemeClr val="accent1"/>
              </a:buClr>
              <a:buSzPts val="1600"/>
              <a:buFont typeface="STIX Two Text Medium"/>
              <a:buNone/>
              <a:defRPr sz="1600">
                <a:solidFill>
                  <a:schemeClr val="accent1"/>
                </a:solidFill>
                <a:latin typeface="STIX Two Text Medium"/>
                <a:ea typeface="STIX Two Text Medium"/>
                <a:cs typeface="STIX Two Text Medium"/>
                <a:sym typeface="STIX Two Text Medium"/>
              </a:defRPr>
            </a:lvl2pPr>
            <a:lvl3pPr lvl="2" algn="r">
              <a:spcBef>
                <a:spcPts val="0"/>
              </a:spcBef>
              <a:spcAft>
                <a:spcPts val="0"/>
              </a:spcAft>
              <a:buClr>
                <a:schemeClr val="accent1"/>
              </a:buClr>
              <a:buSzPts val="1600"/>
              <a:buFont typeface="STIX Two Text Medium"/>
              <a:buNone/>
              <a:defRPr sz="1600">
                <a:solidFill>
                  <a:schemeClr val="accent1"/>
                </a:solidFill>
                <a:latin typeface="STIX Two Text Medium"/>
                <a:ea typeface="STIX Two Text Medium"/>
                <a:cs typeface="STIX Two Text Medium"/>
                <a:sym typeface="STIX Two Text Medium"/>
              </a:defRPr>
            </a:lvl3pPr>
            <a:lvl4pPr lvl="3" algn="r">
              <a:spcBef>
                <a:spcPts val="0"/>
              </a:spcBef>
              <a:spcAft>
                <a:spcPts val="0"/>
              </a:spcAft>
              <a:buClr>
                <a:schemeClr val="accent1"/>
              </a:buClr>
              <a:buSzPts val="1600"/>
              <a:buFont typeface="STIX Two Text Medium"/>
              <a:buNone/>
              <a:defRPr sz="1600">
                <a:solidFill>
                  <a:schemeClr val="accent1"/>
                </a:solidFill>
                <a:latin typeface="STIX Two Text Medium"/>
                <a:ea typeface="STIX Two Text Medium"/>
                <a:cs typeface="STIX Two Text Medium"/>
                <a:sym typeface="STIX Two Text Medium"/>
              </a:defRPr>
            </a:lvl4pPr>
            <a:lvl5pPr lvl="4" algn="r">
              <a:spcBef>
                <a:spcPts val="0"/>
              </a:spcBef>
              <a:spcAft>
                <a:spcPts val="0"/>
              </a:spcAft>
              <a:buClr>
                <a:schemeClr val="accent1"/>
              </a:buClr>
              <a:buSzPts val="1600"/>
              <a:buFont typeface="STIX Two Text Medium"/>
              <a:buNone/>
              <a:defRPr sz="1600">
                <a:solidFill>
                  <a:schemeClr val="accent1"/>
                </a:solidFill>
                <a:latin typeface="STIX Two Text Medium"/>
                <a:ea typeface="STIX Two Text Medium"/>
                <a:cs typeface="STIX Two Text Medium"/>
                <a:sym typeface="STIX Two Text Medium"/>
              </a:defRPr>
            </a:lvl5pPr>
            <a:lvl6pPr lvl="5" algn="r">
              <a:spcBef>
                <a:spcPts val="0"/>
              </a:spcBef>
              <a:spcAft>
                <a:spcPts val="0"/>
              </a:spcAft>
              <a:buClr>
                <a:schemeClr val="accent1"/>
              </a:buClr>
              <a:buSzPts val="1600"/>
              <a:buFont typeface="STIX Two Text Medium"/>
              <a:buNone/>
              <a:defRPr sz="1600">
                <a:solidFill>
                  <a:schemeClr val="accent1"/>
                </a:solidFill>
                <a:latin typeface="STIX Two Text Medium"/>
                <a:ea typeface="STIX Two Text Medium"/>
                <a:cs typeface="STIX Two Text Medium"/>
                <a:sym typeface="STIX Two Text Medium"/>
              </a:defRPr>
            </a:lvl6pPr>
            <a:lvl7pPr lvl="6" algn="r">
              <a:spcBef>
                <a:spcPts val="0"/>
              </a:spcBef>
              <a:spcAft>
                <a:spcPts val="0"/>
              </a:spcAft>
              <a:buClr>
                <a:schemeClr val="accent1"/>
              </a:buClr>
              <a:buSzPts val="1600"/>
              <a:buFont typeface="STIX Two Text Medium"/>
              <a:buNone/>
              <a:defRPr sz="1600">
                <a:solidFill>
                  <a:schemeClr val="accent1"/>
                </a:solidFill>
                <a:latin typeface="STIX Two Text Medium"/>
                <a:ea typeface="STIX Two Text Medium"/>
                <a:cs typeface="STIX Two Text Medium"/>
                <a:sym typeface="STIX Two Text Medium"/>
              </a:defRPr>
            </a:lvl7pPr>
            <a:lvl8pPr lvl="7" algn="r">
              <a:spcBef>
                <a:spcPts val="0"/>
              </a:spcBef>
              <a:spcAft>
                <a:spcPts val="0"/>
              </a:spcAft>
              <a:buClr>
                <a:schemeClr val="accent1"/>
              </a:buClr>
              <a:buSzPts val="1600"/>
              <a:buFont typeface="STIX Two Text Medium"/>
              <a:buNone/>
              <a:defRPr sz="1600">
                <a:solidFill>
                  <a:schemeClr val="accent1"/>
                </a:solidFill>
                <a:latin typeface="STIX Two Text Medium"/>
                <a:ea typeface="STIX Two Text Medium"/>
                <a:cs typeface="STIX Two Text Medium"/>
                <a:sym typeface="STIX Two Text Medium"/>
              </a:defRPr>
            </a:lvl8pPr>
            <a:lvl9pPr lvl="8" algn="r">
              <a:spcBef>
                <a:spcPts val="0"/>
              </a:spcBef>
              <a:spcAft>
                <a:spcPts val="0"/>
              </a:spcAft>
              <a:buClr>
                <a:schemeClr val="accent1"/>
              </a:buClr>
              <a:buSzPts val="1600"/>
              <a:buFont typeface="STIX Two Text Medium"/>
              <a:buNone/>
              <a:defRPr sz="1600">
                <a:solidFill>
                  <a:schemeClr val="accent1"/>
                </a:solidFill>
                <a:latin typeface="STIX Two Text Medium"/>
                <a:ea typeface="STIX Two Text Medium"/>
                <a:cs typeface="STIX Two Text Medium"/>
                <a:sym typeface="STIX Two Text Medium"/>
              </a:defRPr>
            </a:lvl9pPr>
          </a:lstStyle>
          <a:p>
            <a:r>
              <a:t>xx%</a:t>
            </a:r>
          </a:p>
        </p:txBody>
      </p:sp>
      <p:sp>
        <p:nvSpPr>
          <p:cNvPr id="420" name="Google Shape;420;p53"/>
          <p:cNvSpPr txBox="1"/>
          <p:nvPr>
            <p:ph hasCustomPrompt="1" idx="26" type="title"/>
          </p:nvPr>
        </p:nvSpPr>
        <p:spPr>
          <a:xfrm>
            <a:off x="8155150" y="4094150"/>
            <a:ext cx="621000" cy="282600"/>
          </a:xfrm>
          <a:prstGeom prst="rect">
            <a:avLst/>
          </a:prstGeom>
        </p:spPr>
        <p:txBody>
          <a:bodyPr anchorCtr="0" anchor="ctr" bIns="91425" lIns="91425" spcFirstLastPara="1" rIns="91425" wrap="square" tIns="91425">
            <a:noAutofit/>
          </a:bodyPr>
          <a:lstStyle>
            <a:lvl1pPr lvl="0" algn="r">
              <a:spcBef>
                <a:spcPts val="0"/>
              </a:spcBef>
              <a:spcAft>
                <a:spcPts val="0"/>
              </a:spcAft>
              <a:buClr>
                <a:schemeClr val="accent1"/>
              </a:buClr>
              <a:buSzPts val="1600"/>
              <a:buFont typeface="STIX Two Text Medium"/>
              <a:buNone/>
              <a:defRPr sz="1600">
                <a:solidFill>
                  <a:schemeClr val="accent1"/>
                </a:solidFill>
                <a:latin typeface="STIX Two Text Medium"/>
                <a:ea typeface="STIX Two Text Medium"/>
                <a:cs typeface="STIX Two Text Medium"/>
                <a:sym typeface="STIX Two Text Medium"/>
              </a:defRPr>
            </a:lvl1pPr>
            <a:lvl2pPr lvl="1" algn="r">
              <a:spcBef>
                <a:spcPts val="0"/>
              </a:spcBef>
              <a:spcAft>
                <a:spcPts val="0"/>
              </a:spcAft>
              <a:buClr>
                <a:schemeClr val="accent1"/>
              </a:buClr>
              <a:buSzPts val="1600"/>
              <a:buFont typeface="STIX Two Text Medium"/>
              <a:buNone/>
              <a:defRPr sz="1600">
                <a:solidFill>
                  <a:schemeClr val="accent1"/>
                </a:solidFill>
                <a:latin typeface="STIX Two Text Medium"/>
                <a:ea typeface="STIX Two Text Medium"/>
                <a:cs typeface="STIX Two Text Medium"/>
                <a:sym typeface="STIX Two Text Medium"/>
              </a:defRPr>
            </a:lvl2pPr>
            <a:lvl3pPr lvl="2" algn="r">
              <a:spcBef>
                <a:spcPts val="0"/>
              </a:spcBef>
              <a:spcAft>
                <a:spcPts val="0"/>
              </a:spcAft>
              <a:buClr>
                <a:schemeClr val="accent1"/>
              </a:buClr>
              <a:buSzPts val="1600"/>
              <a:buFont typeface="STIX Two Text Medium"/>
              <a:buNone/>
              <a:defRPr sz="1600">
                <a:solidFill>
                  <a:schemeClr val="accent1"/>
                </a:solidFill>
                <a:latin typeface="STIX Two Text Medium"/>
                <a:ea typeface="STIX Two Text Medium"/>
                <a:cs typeface="STIX Two Text Medium"/>
                <a:sym typeface="STIX Two Text Medium"/>
              </a:defRPr>
            </a:lvl3pPr>
            <a:lvl4pPr lvl="3" algn="r">
              <a:spcBef>
                <a:spcPts val="0"/>
              </a:spcBef>
              <a:spcAft>
                <a:spcPts val="0"/>
              </a:spcAft>
              <a:buClr>
                <a:schemeClr val="accent1"/>
              </a:buClr>
              <a:buSzPts val="1600"/>
              <a:buFont typeface="STIX Two Text Medium"/>
              <a:buNone/>
              <a:defRPr sz="1600">
                <a:solidFill>
                  <a:schemeClr val="accent1"/>
                </a:solidFill>
                <a:latin typeface="STIX Two Text Medium"/>
                <a:ea typeface="STIX Two Text Medium"/>
                <a:cs typeface="STIX Two Text Medium"/>
                <a:sym typeface="STIX Two Text Medium"/>
              </a:defRPr>
            </a:lvl4pPr>
            <a:lvl5pPr lvl="4" algn="r">
              <a:spcBef>
                <a:spcPts val="0"/>
              </a:spcBef>
              <a:spcAft>
                <a:spcPts val="0"/>
              </a:spcAft>
              <a:buClr>
                <a:schemeClr val="accent1"/>
              </a:buClr>
              <a:buSzPts val="1600"/>
              <a:buFont typeface="STIX Two Text Medium"/>
              <a:buNone/>
              <a:defRPr sz="1600">
                <a:solidFill>
                  <a:schemeClr val="accent1"/>
                </a:solidFill>
                <a:latin typeface="STIX Two Text Medium"/>
                <a:ea typeface="STIX Two Text Medium"/>
                <a:cs typeface="STIX Two Text Medium"/>
                <a:sym typeface="STIX Two Text Medium"/>
              </a:defRPr>
            </a:lvl5pPr>
            <a:lvl6pPr lvl="5" algn="r">
              <a:spcBef>
                <a:spcPts val="0"/>
              </a:spcBef>
              <a:spcAft>
                <a:spcPts val="0"/>
              </a:spcAft>
              <a:buClr>
                <a:schemeClr val="accent1"/>
              </a:buClr>
              <a:buSzPts val="1600"/>
              <a:buFont typeface="STIX Two Text Medium"/>
              <a:buNone/>
              <a:defRPr sz="1600">
                <a:solidFill>
                  <a:schemeClr val="accent1"/>
                </a:solidFill>
                <a:latin typeface="STIX Two Text Medium"/>
                <a:ea typeface="STIX Two Text Medium"/>
                <a:cs typeface="STIX Two Text Medium"/>
                <a:sym typeface="STIX Two Text Medium"/>
              </a:defRPr>
            </a:lvl6pPr>
            <a:lvl7pPr lvl="6" algn="r">
              <a:spcBef>
                <a:spcPts val="0"/>
              </a:spcBef>
              <a:spcAft>
                <a:spcPts val="0"/>
              </a:spcAft>
              <a:buClr>
                <a:schemeClr val="accent1"/>
              </a:buClr>
              <a:buSzPts val="1600"/>
              <a:buFont typeface="STIX Two Text Medium"/>
              <a:buNone/>
              <a:defRPr sz="1600">
                <a:solidFill>
                  <a:schemeClr val="accent1"/>
                </a:solidFill>
                <a:latin typeface="STIX Two Text Medium"/>
                <a:ea typeface="STIX Two Text Medium"/>
                <a:cs typeface="STIX Two Text Medium"/>
                <a:sym typeface="STIX Two Text Medium"/>
              </a:defRPr>
            </a:lvl7pPr>
            <a:lvl8pPr lvl="7" algn="r">
              <a:spcBef>
                <a:spcPts val="0"/>
              </a:spcBef>
              <a:spcAft>
                <a:spcPts val="0"/>
              </a:spcAft>
              <a:buClr>
                <a:schemeClr val="accent1"/>
              </a:buClr>
              <a:buSzPts val="1600"/>
              <a:buFont typeface="STIX Two Text Medium"/>
              <a:buNone/>
              <a:defRPr sz="1600">
                <a:solidFill>
                  <a:schemeClr val="accent1"/>
                </a:solidFill>
                <a:latin typeface="STIX Two Text Medium"/>
                <a:ea typeface="STIX Two Text Medium"/>
                <a:cs typeface="STIX Two Text Medium"/>
                <a:sym typeface="STIX Two Text Medium"/>
              </a:defRPr>
            </a:lvl8pPr>
            <a:lvl9pPr lvl="8" algn="r">
              <a:spcBef>
                <a:spcPts val="0"/>
              </a:spcBef>
              <a:spcAft>
                <a:spcPts val="0"/>
              </a:spcAft>
              <a:buClr>
                <a:schemeClr val="accent1"/>
              </a:buClr>
              <a:buSzPts val="1600"/>
              <a:buFont typeface="STIX Two Text Medium"/>
              <a:buNone/>
              <a:defRPr sz="1600">
                <a:solidFill>
                  <a:schemeClr val="accent1"/>
                </a:solidFill>
                <a:latin typeface="STIX Two Text Medium"/>
                <a:ea typeface="STIX Two Text Medium"/>
                <a:cs typeface="STIX Two Text Medium"/>
                <a:sym typeface="STIX Two Text Medium"/>
              </a:defRPr>
            </a:lvl9pPr>
          </a:lstStyle>
          <a:p>
            <a:r>
              <a:t>xx%</a:t>
            </a:r>
          </a:p>
        </p:txBody>
      </p:sp>
      <p:sp>
        <p:nvSpPr>
          <p:cNvPr id="421" name="Google Shape;421;p53"/>
          <p:cNvSpPr txBox="1"/>
          <p:nvPr>
            <p:ph hasCustomPrompt="1" idx="27" type="title"/>
          </p:nvPr>
        </p:nvSpPr>
        <p:spPr>
          <a:xfrm>
            <a:off x="8155150" y="766763"/>
            <a:ext cx="621000" cy="282600"/>
          </a:xfrm>
          <a:prstGeom prst="rect">
            <a:avLst/>
          </a:prstGeom>
        </p:spPr>
        <p:txBody>
          <a:bodyPr anchorCtr="0" anchor="ctr" bIns="91425" lIns="91425" spcFirstLastPara="1" rIns="91425" wrap="square" tIns="91425">
            <a:noAutofit/>
          </a:bodyPr>
          <a:lstStyle>
            <a:lvl1pPr lvl="0" algn="r">
              <a:spcBef>
                <a:spcPts val="0"/>
              </a:spcBef>
              <a:spcAft>
                <a:spcPts val="0"/>
              </a:spcAft>
              <a:buClr>
                <a:schemeClr val="accent1"/>
              </a:buClr>
              <a:buSzPts val="1600"/>
              <a:buFont typeface="STIX Two Text Medium"/>
              <a:buNone/>
              <a:defRPr sz="1600">
                <a:solidFill>
                  <a:schemeClr val="accent1"/>
                </a:solidFill>
                <a:latin typeface="STIX Two Text Medium"/>
                <a:ea typeface="STIX Two Text Medium"/>
                <a:cs typeface="STIX Two Text Medium"/>
                <a:sym typeface="STIX Two Text Medium"/>
              </a:defRPr>
            </a:lvl1pPr>
            <a:lvl2pPr lvl="1" algn="r">
              <a:spcBef>
                <a:spcPts val="0"/>
              </a:spcBef>
              <a:spcAft>
                <a:spcPts val="0"/>
              </a:spcAft>
              <a:buClr>
                <a:schemeClr val="accent1"/>
              </a:buClr>
              <a:buSzPts val="1600"/>
              <a:buFont typeface="STIX Two Text Medium"/>
              <a:buNone/>
              <a:defRPr sz="1600">
                <a:solidFill>
                  <a:schemeClr val="accent1"/>
                </a:solidFill>
                <a:latin typeface="STIX Two Text Medium"/>
                <a:ea typeface="STIX Two Text Medium"/>
                <a:cs typeface="STIX Two Text Medium"/>
                <a:sym typeface="STIX Two Text Medium"/>
              </a:defRPr>
            </a:lvl2pPr>
            <a:lvl3pPr lvl="2" algn="r">
              <a:spcBef>
                <a:spcPts val="0"/>
              </a:spcBef>
              <a:spcAft>
                <a:spcPts val="0"/>
              </a:spcAft>
              <a:buClr>
                <a:schemeClr val="accent1"/>
              </a:buClr>
              <a:buSzPts val="1600"/>
              <a:buFont typeface="STIX Two Text Medium"/>
              <a:buNone/>
              <a:defRPr sz="1600">
                <a:solidFill>
                  <a:schemeClr val="accent1"/>
                </a:solidFill>
                <a:latin typeface="STIX Two Text Medium"/>
                <a:ea typeface="STIX Two Text Medium"/>
                <a:cs typeface="STIX Two Text Medium"/>
                <a:sym typeface="STIX Two Text Medium"/>
              </a:defRPr>
            </a:lvl3pPr>
            <a:lvl4pPr lvl="3" algn="r">
              <a:spcBef>
                <a:spcPts val="0"/>
              </a:spcBef>
              <a:spcAft>
                <a:spcPts val="0"/>
              </a:spcAft>
              <a:buClr>
                <a:schemeClr val="accent1"/>
              </a:buClr>
              <a:buSzPts val="1600"/>
              <a:buFont typeface="STIX Two Text Medium"/>
              <a:buNone/>
              <a:defRPr sz="1600">
                <a:solidFill>
                  <a:schemeClr val="accent1"/>
                </a:solidFill>
                <a:latin typeface="STIX Two Text Medium"/>
                <a:ea typeface="STIX Two Text Medium"/>
                <a:cs typeface="STIX Two Text Medium"/>
                <a:sym typeface="STIX Two Text Medium"/>
              </a:defRPr>
            </a:lvl4pPr>
            <a:lvl5pPr lvl="4" algn="r">
              <a:spcBef>
                <a:spcPts val="0"/>
              </a:spcBef>
              <a:spcAft>
                <a:spcPts val="0"/>
              </a:spcAft>
              <a:buClr>
                <a:schemeClr val="accent1"/>
              </a:buClr>
              <a:buSzPts val="1600"/>
              <a:buFont typeface="STIX Two Text Medium"/>
              <a:buNone/>
              <a:defRPr sz="1600">
                <a:solidFill>
                  <a:schemeClr val="accent1"/>
                </a:solidFill>
                <a:latin typeface="STIX Two Text Medium"/>
                <a:ea typeface="STIX Two Text Medium"/>
                <a:cs typeface="STIX Two Text Medium"/>
                <a:sym typeface="STIX Two Text Medium"/>
              </a:defRPr>
            </a:lvl5pPr>
            <a:lvl6pPr lvl="5" algn="r">
              <a:spcBef>
                <a:spcPts val="0"/>
              </a:spcBef>
              <a:spcAft>
                <a:spcPts val="0"/>
              </a:spcAft>
              <a:buClr>
                <a:schemeClr val="accent1"/>
              </a:buClr>
              <a:buSzPts val="1600"/>
              <a:buFont typeface="STIX Two Text Medium"/>
              <a:buNone/>
              <a:defRPr sz="1600">
                <a:solidFill>
                  <a:schemeClr val="accent1"/>
                </a:solidFill>
                <a:latin typeface="STIX Two Text Medium"/>
                <a:ea typeface="STIX Two Text Medium"/>
                <a:cs typeface="STIX Two Text Medium"/>
                <a:sym typeface="STIX Two Text Medium"/>
              </a:defRPr>
            </a:lvl6pPr>
            <a:lvl7pPr lvl="6" algn="r">
              <a:spcBef>
                <a:spcPts val="0"/>
              </a:spcBef>
              <a:spcAft>
                <a:spcPts val="0"/>
              </a:spcAft>
              <a:buClr>
                <a:schemeClr val="accent1"/>
              </a:buClr>
              <a:buSzPts val="1600"/>
              <a:buFont typeface="STIX Two Text Medium"/>
              <a:buNone/>
              <a:defRPr sz="1600">
                <a:solidFill>
                  <a:schemeClr val="accent1"/>
                </a:solidFill>
                <a:latin typeface="STIX Two Text Medium"/>
                <a:ea typeface="STIX Two Text Medium"/>
                <a:cs typeface="STIX Two Text Medium"/>
                <a:sym typeface="STIX Two Text Medium"/>
              </a:defRPr>
            </a:lvl7pPr>
            <a:lvl8pPr lvl="7" algn="r">
              <a:spcBef>
                <a:spcPts val="0"/>
              </a:spcBef>
              <a:spcAft>
                <a:spcPts val="0"/>
              </a:spcAft>
              <a:buClr>
                <a:schemeClr val="accent1"/>
              </a:buClr>
              <a:buSzPts val="1600"/>
              <a:buFont typeface="STIX Two Text Medium"/>
              <a:buNone/>
              <a:defRPr sz="1600">
                <a:solidFill>
                  <a:schemeClr val="accent1"/>
                </a:solidFill>
                <a:latin typeface="STIX Two Text Medium"/>
                <a:ea typeface="STIX Two Text Medium"/>
                <a:cs typeface="STIX Two Text Medium"/>
                <a:sym typeface="STIX Two Text Medium"/>
              </a:defRPr>
            </a:lvl8pPr>
            <a:lvl9pPr lvl="8" algn="r">
              <a:spcBef>
                <a:spcPts val="0"/>
              </a:spcBef>
              <a:spcAft>
                <a:spcPts val="0"/>
              </a:spcAft>
              <a:buClr>
                <a:schemeClr val="accent1"/>
              </a:buClr>
              <a:buSzPts val="1600"/>
              <a:buFont typeface="STIX Two Text Medium"/>
              <a:buNone/>
              <a:defRPr sz="1600">
                <a:solidFill>
                  <a:schemeClr val="accent1"/>
                </a:solidFill>
                <a:latin typeface="STIX Two Text Medium"/>
                <a:ea typeface="STIX Two Text Medium"/>
                <a:cs typeface="STIX Two Text Medium"/>
                <a:sym typeface="STIX Two Text Medium"/>
              </a:defRPr>
            </a:lvl9pPr>
          </a:lstStyle>
          <a:p>
            <a:r>
              <a:t>xx%</a:t>
            </a:r>
          </a:p>
        </p:txBody>
      </p:sp>
      <p:sp>
        <p:nvSpPr>
          <p:cNvPr id="422" name="Google Shape;422;p53"/>
          <p:cNvSpPr txBox="1"/>
          <p:nvPr>
            <p:ph idx="12" type="sldNum"/>
          </p:nvPr>
        </p:nvSpPr>
        <p:spPr>
          <a:xfrm>
            <a:off x="8556784" y="4749851"/>
            <a:ext cx="548700" cy="393600"/>
          </a:xfrm>
          <a:prstGeom prst="rect">
            <a:avLst/>
          </a:prstGeom>
        </p:spPr>
        <p:txBody>
          <a:bodyPr anchorCtr="0" anchor="t" bIns="91425" lIns="91425" spcFirstLastPara="1" rIns="91425" wrap="square" tIns="91425">
            <a:normAutofit/>
          </a:bodyPr>
          <a:lstStyle>
            <a:lvl1pPr lvl="0">
              <a:buNone/>
              <a:defRPr sz="1300"/>
            </a:lvl1pPr>
            <a:lvl2pPr lvl="1">
              <a:buNone/>
              <a:defRPr sz="1300"/>
            </a:lvl2pPr>
            <a:lvl3pPr lvl="2">
              <a:buNone/>
              <a:defRPr sz="1300"/>
            </a:lvl3pPr>
            <a:lvl4pPr lvl="3">
              <a:buNone/>
              <a:defRPr sz="1300"/>
            </a:lvl4pPr>
            <a:lvl5pPr lvl="4">
              <a:buNone/>
              <a:defRPr sz="1300"/>
            </a:lvl5pPr>
            <a:lvl6pPr lvl="5">
              <a:buNone/>
              <a:defRPr sz="1300"/>
            </a:lvl6pPr>
            <a:lvl7pPr lvl="6">
              <a:buNone/>
              <a:defRPr sz="1300"/>
            </a:lvl7pPr>
            <a:lvl8pPr lvl="7">
              <a:buNone/>
              <a:defRPr sz="1300"/>
            </a:lvl8pPr>
            <a:lvl9pPr lvl="8">
              <a:buNone/>
              <a:defRPr sz="1300"/>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Agenda">
  <p:cSld name="CUSTOM_4">
    <p:spTree>
      <p:nvGrpSpPr>
        <p:cNvPr id="423" name="Shape 423"/>
        <p:cNvGrpSpPr/>
        <p:nvPr/>
      </p:nvGrpSpPr>
      <p:grpSpPr>
        <a:xfrm>
          <a:off x="0" y="0"/>
          <a:ext cx="0" cy="0"/>
          <a:chOff x="0" y="0"/>
          <a:chExt cx="0" cy="0"/>
        </a:xfrm>
      </p:grpSpPr>
      <p:grpSp>
        <p:nvGrpSpPr>
          <p:cNvPr id="424" name="Google Shape;424;p54"/>
          <p:cNvGrpSpPr/>
          <p:nvPr/>
        </p:nvGrpSpPr>
        <p:grpSpPr>
          <a:xfrm>
            <a:off x="0" y="455100"/>
            <a:ext cx="9144000" cy="4519401"/>
            <a:chOff x="0" y="455100"/>
            <a:chExt cx="9144000" cy="4519401"/>
          </a:xfrm>
        </p:grpSpPr>
        <p:sp>
          <p:nvSpPr>
            <p:cNvPr id="425" name="Google Shape;425;p54"/>
            <p:cNvSpPr/>
            <p:nvPr/>
          </p:nvSpPr>
          <p:spPr>
            <a:xfrm flipH="1">
              <a:off x="4560600" y="455100"/>
              <a:ext cx="4583400" cy="4231200"/>
            </a:xfrm>
            <a:prstGeom prst="round1Rect">
              <a:avLst>
                <a:gd fmla="val 7773" name="adj"/>
              </a:avLst>
            </a:prstGeom>
            <a:solidFill>
              <a:schemeClr val="lt2"/>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426" name="Google Shape;426;p54"/>
            <p:cNvSpPr/>
            <p:nvPr/>
          </p:nvSpPr>
          <p:spPr>
            <a:xfrm>
              <a:off x="0" y="455100"/>
              <a:ext cx="4583400" cy="4231200"/>
            </a:xfrm>
            <a:prstGeom prst="round1Rect">
              <a:avLst>
                <a:gd fmla="val 7773" name="adj"/>
              </a:avLst>
            </a:prstGeom>
            <a:solidFill>
              <a:schemeClr val="lt2"/>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427" name="Google Shape;427;p54"/>
            <p:cNvSpPr/>
            <p:nvPr/>
          </p:nvSpPr>
          <p:spPr>
            <a:xfrm>
              <a:off x="4212650" y="4256001"/>
              <a:ext cx="718800" cy="718500"/>
            </a:xfrm>
            <a:prstGeom prst="ellipse">
              <a:avLst/>
            </a:prstGeom>
            <a:solidFill>
              <a:schemeClr val="lt2"/>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grpSp>
      <p:sp>
        <p:nvSpPr>
          <p:cNvPr id="428" name="Google Shape;428;p54"/>
          <p:cNvSpPr txBox="1"/>
          <p:nvPr/>
        </p:nvSpPr>
        <p:spPr>
          <a:xfrm>
            <a:off x="4212575" y="4533153"/>
            <a:ext cx="718800" cy="4218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fld id="{00000000-1234-1234-1234-123412341234}" type="slidenum">
              <a:rPr lang="en">
                <a:solidFill>
                  <a:schemeClr val="accent1"/>
                </a:solidFill>
                <a:latin typeface="STIX Two Text Medium"/>
                <a:ea typeface="STIX Two Text Medium"/>
                <a:cs typeface="STIX Two Text Medium"/>
                <a:sym typeface="STIX Two Text Medium"/>
              </a:rPr>
              <a:t>‹#›</a:t>
            </a:fld>
            <a:endParaRPr>
              <a:solidFill>
                <a:schemeClr val="accent1"/>
              </a:solidFill>
              <a:latin typeface="STIX Two Text Medium"/>
              <a:ea typeface="STIX Two Text Medium"/>
              <a:cs typeface="STIX Two Text Medium"/>
              <a:sym typeface="STIX Two Text Medium"/>
            </a:endParaRPr>
          </a:p>
        </p:txBody>
      </p:sp>
      <p:sp>
        <p:nvSpPr>
          <p:cNvPr id="429" name="Google Shape;429;p54"/>
          <p:cNvSpPr txBox="1"/>
          <p:nvPr>
            <p:ph type="ctrTitle"/>
          </p:nvPr>
        </p:nvSpPr>
        <p:spPr>
          <a:xfrm>
            <a:off x="352550" y="2171700"/>
            <a:ext cx="3860100" cy="800100"/>
          </a:xfrm>
          <a:prstGeom prst="rect">
            <a:avLst/>
          </a:prstGeom>
        </p:spPr>
        <p:txBody>
          <a:bodyPr anchorCtr="0" anchor="ctr" bIns="91425" lIns="91425" spcFirstLastPara="1" rIns="91425" wrap="square" tIns="91425">
            <a:noAutofit/>
          </a:bodyPr>
          <a:lstStyle>
            <a:lvl1pPr lvl="0">
              <a:spcBef>
                <a:spcPts val="0"/>
              </a:spcBef>
              <a:spcAft>
                <a:spcPts val="0"/>
              </a:spcAft>
              <a:buSzPts val="4800"/>
              <a:buFont typeface="STIX Two Text SemiBold"/>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430" name="Google Shape;430;p54"/>
          <p:cNvSpPr/>
          <p:nvPr/>
        </p:nvSpPr>
        <p:spPr>
          <a:xfrm rot="10800000">
            <a:off x="4795425" y="1030600"/>
            <a:ext cx="4116300" cy="438300"/>
          </a:xfrm>
          <a:prstGeom prst="chevron">
            <a:avLst>
              <a:gd fmla="val 20755" name="adj"/>
            </a:avLst>
          </a:prstGeom>
          <a:solidFill>
            <a:schemeClr val="accent2"/>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431" name="Google Shape;431;p54"/>
          <p:cNvSpPr txBox="1"/>
          <p:nvPr>
            <p:ph idx="1" type="subTitle"/>
          </p:nvPr>
        </p:nvSpPr>
        <p:spPr>
          <a:xfrm>
            <a:off x="4931528" y="1108450"/>
            <a:ext cx="3691800" cy="282600"/>
          </a:xfrm>
          <a:prstGeom prst="rect">
            <a:avLst/>
          </a:prstGeom>
        </p:spPr>
        <p:txBody>
          <a:bodyPr anchorCtr="0" anchor="ctr" bIns="91425" lIns="91425" spcFirstLastPara="1" rIns="91425" wrap="square" tIns="91425">
            <a:noAutofit/>
          </a:bodyPr>
          <a:lstStyle>
            <a:lvl1pPr lvl="0">
              <a:spcBef>
                <a:spcPts val="0"/>
              </a:spcBef>
              <a:spcAft>
                <a:spcPts val="0"/>
              </a:spcAft>
              <a:buClr>
                <a:schemeClr val="dk2"/>
              </a:buClr>
              <a:buSzPts val="1400"/>
              <a:buNone/>
              <a:defRPr>
                <a:solidFill>
                  <a:schemeClr val="dk2"/>
                </a:solidFill>
              </a:defRPr>
            </a:lvl1pPr>
            <a:lvl2pPr lvl="1">
              <a:spcBef>
                <a:spcPts val="0"/>
              </a:spcBef>
              <a:spcAft>
                <a:spcPts val="0"/>
              </a:spcAft>
              <a:buClr>
                <a:schemeClr val="dk2"/>
              </a:buClr>
              <a:buSzPts val="1400"/>
              <a:buNone/>
              <a:defRPr>
                <a:solidFill>
                  <a:schemeClr val="dk2"/>
                </a:solidFill>
              </a:defRPr>
            </a:lvl2pPr>
            <a:lvl3pPr lvl="2">
              <a:spcBef>
                <a:spcPts val="0"/>
              </a:spcBef>
              <a:spcAft>
                <a:spcPts val="0"/>
              </a:spcAft>
              <a:buClr>
                <a:schemeClr val="dk2"/>
              </a:buClr>
              <a:buSzPts val="1400"/>
              <a:buNone/>
              <a:defRPr>
                <a:solidFill>
                  <a:schemeClr val="dk2"/>
                </a:solidFill>
              </a:defRPr>
            </a:lvl3pPr>
            <a:lvl4pPr lvl="3">
              <a:spcBef>
                <a:spcPts val="0"/>
              </a:spcBef>
              <a:spcAft>
                <a:spcPts val="0"/>
              </a:spcAft>
              <a:buClr>
                <a:schemeClr val="dk2"/>
              </a:buClr>
              <a:buSzPts val="1400"/>
              <a:buNone/>
              <a:defRPr>
                <a:solidFill>
                  <a:schemeClr val="dk2"/>
                </a:solidFill>
              </a:defRPr>
            </a:lvl4pPr>
            <a:lvl5pPr lvl="4">
              <a:spcBef>
                <a:spcPts val="0"/>
              </a:spcBef>
              <a:spcAft>
                <a:spcPts val="0"/>
              </a:spcAft>
              <a:buClr>
                <a:schemeClr val="dk2"/>
              </a:buClr>
              <a:buSzPts val="1400"/>
              <a:buNone/>
              <a:defRPr>
                <a:solidFill>
                  <a:schemeClr val="dk2"/>
                </a:solidFill>
              </a:defRPr>
            </a:lvl5pPr>
            <a:lvl6pPr lvl="5">
              <a:spcBef>
                <a:spcPts val="0"/>
              </a:spcBef>
              <a:spcAft>
                <a:spcPts val="0"/>
              </a:spcAft>
              <a:buClr>
                <a:schemeClr val="dk2"/>
              </a:buClr>
              <a:buSzPts val="1400"/>
              <a:buNone/>
              <a:defRPr>
                <a:solidFill>
                  <a:schemeClr val="dk2"/>
                </a:solidFill>
              </a:defRPr>
            </a:lvl6pPr>
            <a:lvl7pPr lvl="6">
              <a:spcBef>
                <a:spcPts val="0"/>
              </a:spcBef>
              <a:spcAft>
                <a:spcPts val="0"/>
              </a:spcAft>
              <a:buClr>
                <a:schemeClr val="dk2"/>
              </a:buClr>
              <a:buSzPts val="1400"/>
              <a:buNone/>
              <a:defRPr>
                <a:solidFill>
                  <a:schemeClr val="dk2"/>
                </a:solidFill>
              </a:defRPr>
            </a:lvl7pPr>
            <a:lvl8pPr lvl="7">
              <a:spcBef>
                <a:spcPts val="0"/>
              </a:spcBef>
              <a:spcAft>
                <a:spcPts val="0"/>
              </a:spcAft>
              <a:buClr>
                <a:schemeClr val="dk2"/>
              </a:buClr>
              <a:buSzPts val="1400"/>
              <a:buNone/>
              <a:defRPr>
                <a:solidFill>
                  <a:schemeClr val="dk2"/>
                </a:solidFill>
              </a:defRPr>
            </a:lvl8pPr>
            <a:lvl9pPr lvl="8">
              <a:spcBef>
                <a:spcPts val="0"/>
              </a:spcBef>
              <a:spcAft>
                <a:spcPts val="0"/>
              </a:spcAft>
              <a:buClr>
                <a:schemeClr val="dk2"/>
              </a:buClr>
              <a:buSzPts val="1400"/>
              <a:buNone/>
              <a:defRPr>
                <a:solidFill>
                  <a:schemeClr val="dk2"/>
                </a:solidFill>
              </a:defRPr>
            </a:lvl9pPr>
          </a:lstStyle>
          <a:p/>
        </p:txBody>
      </p:sp>
      <p:sp>
        <p:nvSpPr>
          <p:cNvPr id="432" name="Google Shape;432;p54"/>
          <p:cNvSpPr/>
          <p:nvPr/>
        </p:nvSpPr>
        <p:spPr>
          <a:xfrm rot="10800000">
            <a:off x="4795425" y="1559400"/>
            <a:ext cx="4116300" cy="438300"/>
          </a:xfrm>
          <a:prstGeom prst="chevron">
            <a:avLst>
              <a:gd fmla="val 20755" name="adj"/>
            </a:avLst>
          </a:prstGeom>
          <a:solidFill>
            <a:schemeClr val="dk1"/>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433" name="Google Shape;433;p54"/>
          <p:cNvSpPr txBox="1"/>
          <p:nvPr>
            <p:ph idx="2" type="subTitle"/>
          </p:nvPr>
        </p:nvSpPr>
        <p:spPr>
          <a:xfrm>
            <a:off x="4931528" y="1637250"/>
            <a:ext cx="3691800" cy="282600"/>
          </a:xfrm>
          <a:prstGeom prst="rect">
            <a:avLst/>
          </a:prstGeom>
        </p:spPr>
        <p:txBody>
          <a:bodyPr anchorCtr="0" anchor="ctr" bIns="91425" lIns="91425" spcFirstLastPara="1" rIns="91425" wrap="square" tIns="91425">
            <a:noAutofit/>
          </a:bodyPr>
          <a:lstStyle>
            <a:lvl1pPr lvl="0">
              <a:spcBef>
                <a:spcPts val="0"/>
              </a:spcBef>
              <a:spcAft>
                <a:spcPts val="0"/>
              </a:spcAft>
              <a:buClr>
                <a:schemeClr val="lt2"/>
              </a:buClr>
              <a:buSzPts val="1400"/>
              <a:buNone/>
              <a:defRPr>
                <a:solidFill>
                  <a:schemeClr val="lt2"/>
                </a:solidFill>
              </a:defRPr>
            </a:lvl1pPr>
            <a:lvl2pPr lvl="1">
              <a:spcBef>
                <a:spcPts val="0"/>
              </a:spcBef>
              <a:spcAft>
                <a:spcPts val="0"/>
              </a:spcAft>
              <a:buClr>
                <a:schemeClr val="lt2"/>
              </a:buClr>
              <a:buSzPts val="1400"/>
              <a:buNone/>
              <a:defRPr>
                <a:solidFill>
                  <a:schemeClr val="lt2"/>
                </a:solidFill>
              </a:defRPr>
            </a:lvl2pPr>
            <a:lvl3pPr lvl="2">
              <a:spcBef>
                <a:spcPts val="0"/>
              </a:spcBef>
              <a:spcAft>
                <a:spcPts val="0"/>
              </a:spcAft>
              <a:buClr>
                <a:schemeClr val="lt2"/>
              </a:buClr>
              <a:buSzPts val="1400"/>
              <a:buNone/>
              <a:defRPr>
                <a:solidFill>
                  <a:schemeClr val="lt2"/>
                </a:solidFill>
              </a:defRPr>
            </a:lvl3pPr>
            <a:lvl4pPr lvl="3">
              <a:spcBef>
                <a:spcPts val="0"/>
              </a:spcBef>
              <a:spcAft>
                <a:spcPts val="0"/>
              </a:spcAft>
              <a:buClr>
                <a:schemeClr val="lt2"/>
              </a:buClr>
              <a:buSzPts val="1400"/>
              <a:buNone/>
              <a:defRPr>
                <a:solidFill>
                  <a:schemeClr val="lt2"/>
                </a:solidFill>
              </a:defRPr>
            </a:lvl4pPr>
            <a:lvl5pPr lvl="4">
              <a:spcBef>
                <a:spcPts val="0"/>
              </a:spcBef>
              <a:spcAft>
                <a:spcPts val="0"/>
              </a:spcAft>
              <a:buClr>
                <a:schemeClr val="lt2"/>
              </a:buClr>
              <a:buSzPts val="1400"/>
              <a:buNone/>
              <a:defRPr>
                <a:solidFill>
                  <a:schemeClr val="lt2"/>
                </a:solidFill>
              </a:defRPr>
            </a:lvl5pPr>
            <a:lvl6pPr lvl="5">
              <a:spcBef>
                <a:spcPts val="0"/>
              </a:spcBef>
              <a:spcAft>
                <a:spcPts val="0"/>
              </a:spcAft>
              <a:buClr>
                <a:schemeClr val="lt2"/>
              </a:buClr>
              <a:buSzPts val="1400"/>
              <a:buNone/>
              <a:defRPr>
                <a:solidFill>
                  <a:schemeClr val="lt2"/>
                </a:solidFill>
              </a:defRPr>
            </a:lvl6pPr>
            <a:lvl7pPr lvl="6">
              <a:spcBef>
                <a:spcPts val="0"/>
              </a:spcBef>
              <a:spcAft>
                <a:spcPts val="0"/>
              </a:spcAft>
              <a:buClr>
                <a:schemeClr val="lt2"/>
              </a:buClr>
              <a:buSzPts val="1400"/>
              <a:buNone/>
              <a:defRPr>
                <a:solidFill>
                  <a:schemeClr val="lt2"/>
                </a:solidFill>
              </a:defRPr>
            </a:lvl7pPr>
            <a:lvl8pPr lvl="7">
              <a:spcBef>
                <a:spcPts val="0"/>
              </a:spcBef>
              <a:spcAft>
                <a:spcPts val="0"/>
              </a:spcAft>
              <a:buClr>
                <a:schemeClr val="lt2"/>
              </a:buClr>
              <a:buSzPts val="1400"/>
              <a:buNone/>
              <a:defRPr>
                <a:solidFill>
                  <a:schemeClr val="lt2"/>
                </a:solidFill>
              </a:defRPr>
            </a:lvl8pPr>
            <a:lvl9pPr lvl="8">
              <a:spcBef>
                <a:spcPts val="0"/>
              </a:spcBef>
              <a:spcAft>
                <a:spcPts val="0"/>
              </a:spcAft>
              <a:buClr>
                <a:schemeClr val="lt2"/>
              </a:buClr>
              <a:buSzPts val="1400"/>
              <a:buNone/>
              <a:defRPr>
                <a:solidFill>
                  <a:schemeClr val="lt2"/>
                </a:solidFill>
              </a:defRPr>
            </a:lvl9pPr>
          </a:lstStyle>
          <a:p/>
        </p:txBody>
      </p:sp>
      <p:sp>
        <p:nvSpPr>
          <p:cNvPr id="434" name="Google Shape;434;p54"/>
          <p:cNvSpPr/>
          <p:nvPr/>
        </p:nvSpPr>
        <p:spPr>
          <a:xfrm rot="10800000">
            <a:off x="4795425" y="2088200"/>
            <a:ext cx="4116300" cy="438300"/>
          </a:xfrm>
          <a:prstGeom prst="chevron">
            <a:avLst>
              <a:gd fmla="val 20755" name="adj"/>
            </a:avLst>
          </a:prstGeom>
          <a:solidFill>
            <a:schemeClr val="accent2"/>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435" name="Google Shape;435;p54"/>
          <p:cNvSpPr txBox="1"/>
          <p:nvPr>
            <p:ph idx="3" type="subTitle"/>
          </p:nvPr>
        </p:nvSpPr>
        <p:spPr>
          <a:xfrm>
            <a:off x="4931528" y="2166050"/>
            <a:ext cx="3691800" cy="282600"/>
          </a:xfrm>
          <a:prstGeom prst="rect">
            <a:avLst/>
          </a:prstGeom>
        </p:spPr>
        <p:txBody>
          <a:bodyPr anchorCtr="0" anchor="ctr" bIns="91425" lIns="91425" spcFirstLastPara="1" rIns="91425" wrap="square" tIns="91425">
            <a:noAutofit/>
          </a:bodyPr>
          <a:lstStyle>
            <a:lvl1pPr lvl="0">
              <a:spcBef>
                <a:spcPts val="0"/>
              </a:spcBef>
              <a:spcAft>
                <a:spcPts val="0"/>
              </a:spcAft>
              <a:buClr>
                <a:schemeClr val="dk2"/>
              </a:buClr>
              <a:buSzPts val="1400"/>
              <a:buNone/>
              <a:defRPr>
                <a:solidFill>
                  <a:schemeClr val="dk2"/>
                </a:solidFill>
              </a:defRPr>
            </a:lvl1pPr>
            <a:lvl2pPr lvl="1">
              <a:spcBef>
                <a:spcPts val="0"/>
              </a:spcBef>
              <a:spcAft>
                <a:spcPts val="0"/>
              </a:spcAft>
              <a:buClr>
                <a:schemeClr val="dk2"/>
              </a:buClr>
              <a:buSzPts val="1400"/>
              <a:buNone/>
              <a:defRPr>
                <a:solidFill>
                  <a:schemeClr val="dk2"/>
                </a:solidFill>
              </a:defRPr>
            </a:lvl2pPr>
            <a:lvl3pPr lvl="2">
              <a:spcBef>
                <a:spcPts val="0"/>
              </a:spcBef>
              <a:spcAft>
                <a:spcPts val="0"/>
              </a:spcAft>
              <a:buClr>
                <a:schemeClr val="dk2"/>
              </a:buClr>
              <a:buSzPts val="1400"/>
              <a:buNone/>
              <a:defRPr>
                <a:solidFill>
                  <a:schemeClr val="dk2"/>
                </a:solidFill>
              </a:defRPr>
            </a:lvl3pPr>
            <a:lvl4pPr lvl="3">
              <a:spcBef>
                <a:spcPts val="0"/>
              </a:spcBef>
              <a:spcAft>
                <a:spcPts val="0"/>
              </a:spcAft>
              <a:buClr>
                <a:schemeClr val="dk2"/>
              </a:buClr>
              <a:buSzPts val="1400"/>
              <a:buNone/>
              <a:defRPr>
                <a:solidFill>
                  <a:schemeClr val="dk2"/>
                </a:solidFill>
              </a:defRPr>
            </a:lvl4pPr>
            <a:lvl5pPr lvl="4">
              <a:spcBef>
                <a:spcPts val="0"/>
              </a:spcBef>
              <a:spcAft>
                <a:spcPts val="0"/>
              </a:spcAft>
              <a:buClr>
                <a:schemeClr val="dk2"/>
              </a:buClr>
              <a:buSzPts val="1400"/>
              <a:buNone/>
              <a:defRPr>
                <a:solidFill>
                  <a:schemeClr val="dk2"/>
                </a:solidFill>
              </a:defRPr>
            </a:lvl5pPr>
            <a:lvl6pPr lvl="5">
              <a:spcBef>
                <a:spcPts val="0"/>
              </a:spcBef>
              <a:spcAft>
                <a:spcPts val="0"/>
              </a:spcAft>
              <a:buClr>
                <a:schemeClr val="dk2"/>
              </a:buClr>
              <a:buSzPts val="1400"/>
              <a:buNone/>
              <a:defRPr>
                <a:solidFill>
                  <a:schemeClr val="dk2"/>
                </a:solidFill>
              </a:defRPr>
            </a:lvl6pPr>
            <a:lvl7pPr lvl="6">
              <a:spcBef>
                <a:spcPts val="0"/>
              </a:spcBef>
              <a:spcAft>
                <a:spcPts val="0"/>
              </a:spcAft>
              <a:buClr>
                <a:schemeClr val="dk2"/>
              </a:buClr>
              <a:buSzPts val="1400"/>
              <a:buNone/>
              <a:defRPr>
                <a:solidFill>
                  <a:schemeClr val="dk2"/>
                </a:solidFill>
              </a:defRPr>
            </a:lvl7pPr>
            <a:lvl8pPr lvl="7">
              <a:spcBef>
                <a:spcPts val="0"/>
              </a:spcBef>
              <a:spcAft>
                <a:spcPts val="0"/>
              </a:spcAft>
              <a:buClr>
                <a:schemeClr val="dk2"/>
              </a:buClr>
              <a:buSzPts val="1400"/>
              <a:buNone/>
              <a:defRPr>
                <a:solidFill>
                  <a:schemeClr val="dk2"/>
                </a:solidFill>
              </a:defRPr>
            </a:lvl8pPr>
            <a:lvl9pPr lvl="8">
              <a:spcBef>
                <a:spcPts val="0"/>
              </a:spcBef>
              <a:spcAft>
                <a:spcPts val="0"/>
              </a:spcAft>
              <a:buClr>
                <a:schemeClr val="dk2"/>
              </a:buClr>
              <a:buSzPts val="1400"/>
              <a:buNone/>
              <a:defRPr>
                <a:solidFill>
                  <a:schemeClr val="dk2"/>
                </a:solidFill>
              </a:defRPr>
            </a:lvl9pPr>
          </a:lstStyle>
          <a:p/>
        </p:txBody>
      </p:sp>
      <p:sp>
        <p:nvSpPr>
          <p:cNvPr id="436" name="Google Shape;436;p54"/>
          <p:cNvSpPr/>
          <p:nvPr/>
        </p:nvSpPr>
        <p:spPr>
          <a:xfrm rot="10800000">
            <a:off x="4795425" y="2617000"/>
            <a:ext cx="4116300" cy="438300"/>
          </a:xfrm>
          <a:prstGeom prst="chevron">
            <a:avLst>
              <a:gd fmla="val 20755" name="adj"/>
            </a:avLst>
          </a:prstGeom>
          <a:solidFill>
            <a:schemeClr val="dk1"/>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437" name="Google Shape;437;p54"/>
          <p:cNvSpPr txBox="1"/>
          <p:nvPr>
            <p:ph idx="4" type="subTitle"/>
          </p:nvPr>
        </p:nvSpPr>
        <p:spPr>
          <a:xfrm>
            <a:off x="4931528" y="2694850"/>
            <a:ext cx="3691800" cy="282600"/>
          </a:xfrm>
          <a:prstGeom prst="rect">
            <a:avLst/>
          </a:prstGeom>
        </p:spPr>
        <p:txBody>
          <a:bodyPr anchorCtr="0" anchor="ctr" bIns="91425" lIns="91425" spcFirstLastPara="1" rIns="91425" wrap="square" tIns="91425">
            <a:noAutofit/>
          </a:bodyPr>
          <a:lstStyle>
            <a:lvl1pPr lvl="0">
              <a:spcBef>
                <a:spcPts val="0"/>
              </a:spcBef>
              <a:spcAft>
                <a:spcPts val="0"/>
              </a:spcAft>
              <a:buClr>
                <a:schemeClr val="lt2"/>
              </a:buClr>
              <a:buSzPts val="1400"/>
              <a:buNone/>
              <a:defRPr>
                <a:solidFill>
                  <a:schemeClr val="lt2"/>
                </a:solidFill>
              </a:defRPr>
            </a:lvl1pPr>
            <a:lvl2pPr lvl="1">
              <a:spcBef>
                <a:spcPts val="0"/>
              </a:spcBef>
              <a:spcAft>
                <a:spcPts val="0"/>
              </a:spcAft>
              <a:buClr>
                <a:schemeClr val="lt2"/>
              </a:buClr>
              <a:buSzPts val="1400"/>
              <a:buNone/>
              <a:defRPr>
                <a:solidFill>
                  <a:schemeClr val="lt2"/>
                </a:solidFill>
              </a:defRPr>
            </a:lvl2pPr>
            <a:lvl3pPr lvl="2">
              <a:spcBef>
                <a:spcPts val="0"/>
              </a:spcBef>
              <a:spcAft>
                <a:spcPts val="0"/>
              </a:spcAft>
              <a:buClr>
                <a:schemeClr val="lt2"/>
              </a:buClr>
              <a:buSzPts val="1400"/>
              <a:buNone/>
              <a:defRPr>
                <a:solidFill>
                  <a:schemeClr val="lt2"/>
                </a:solidFill>
              </a:defRPr>
            </a:lvl3pPr>
            <a:lvl4pPr lvl="3">
              <a:spcBef>
                <a:spcPts val="0"/>
              </a:spcBef>
              <a:spcAft>
                <a:spcPts val="0"/>
              </a:spcAft>
              <a:buClr>
                <a:schemeClr val="lt2"/>
              </a:buClr>
              <a:buSzPts val="1400"/>
              <a:buNone/>
              <a:defRPr>
                <a:solidFill>
                  <a:schemeClr val="lt2"/>
                </a:solidFill>
              </a:defRPr>
            </a:lvl4pPr>
            <a:lvl5pPr lvl="4">
              <a:spcBef>
                <a:spcPts val="0"/>
              </a:spcBef>
              <a:spcAft>
                <a:spcPts val="0"/>
              </a:spcAft>
              <a:buClr>
                <a:schemeClr val="lt2"/>
              </a:buClr>
              <a:buSzPts val="1400"/>
              <a:buNone/>
              <a:defRPr>
                <a:solidFill>
                  <a:schemeClr val="lt2"/>
                </a:solidFill>
              </a:defRPr>
            </a:lvl5pPr>
            <a:lvl6pPr lvl="5">
              <a:spcBef>
                <a:spcPts val="0"/>
              </a:spcBef>
              <a:spcAft>
                <a:spcPts val="0"/>
              </a:spcAft>
              <a:buClr>
                <a:schemeClr val="lt2"/>
              </a:buClr>
              <a:buSzPts val="1400"/>
              <a:buNone/>
              <a:defRPr>
                <a:solidFill>
                  <a:schemeClr val="lt2"/>
                </a:solidFill>
              </a:defRPr>
            </a:lvl6pPr>
            <a:lvl7pPr lvl="6">
              <a:spcBef>
                <a:spcPts val="0"/>
              </a:spcBef>
              <a:spcAft>
                <a:spcPts val="0"/>
              </a:spcAft>
              <a:buClr>
                <a:schemeClr val="lt2"/>
              </a:buClr>
              <a:buSzPts val="1400"/>
              <a:buNone/>
              <a:defRPr>
                <a:solidFill>
                  <a:schemeClr val="lt2"/>
                </a:solidFill>
              </a:defRPr>
            </a:lvl7pPr>
            <a:lvl8pPr lvl="7">
              <a:spcBef>
                <a:spcPts val="0"/>
              </a:spcBef>
              <a:spcAft>
                <a:spcPts val="0"/>
              </a:spcAft>
              <a:buClr>
                <a:schemeClr val="lt2"/>
              </a:buClr>
              <a:buSzPts val="1400"/>
              <a:buNone/>
              <a:defRPr>
                <a:solidFill>
                  <a:schemeClr val="lt2"/>
                </a:solidFill>
              </a:defRPr>
            </a:lvl8pPr>
            <a:lvl9pPr lvl="8">
              <a:spcBef>
                <a:spcPts val="0"/>
              </a:spcBef>
              <a:spcAft>
                <a:spcPts val="0"/>
              </a:spcAft>
              <a:buClr>
                <a:schemeClr val="lt2"/>
              </a:buClr>
              <a:buSzPts val="1400"/>
              <a:buNone/>
              <a:defRPr>
                <a:solidFill>
                  <a:schemeClr val="lt2"/>
                </a:solidFill>
              </a:defRPr>
            </a:lvl9pPr>
          </a:lstStyle>
          <a:p/>
        </p:txBody>
      </p:sp>
      <p:sp>
        <p:nvSpPr>
          <p:cNvPr id="438" name="Google Shape;438;p54"/>
          <p:cNvSpPr/>
          <p:nvPr/>
        </p:nvSpPr>
        <p:spPr>
          <a:xfrm rot="10800000">
            <a:off x="4795425" y="3145800"/>
            <a:ext cx="4116300" cy="438300"/>
          </a:xfrm>
          <a:prstGeom prst="chevron">
            <a:avLst>
              <a:gd fmla="val 20755" name="adj"/>
            </a:avLst>
          </a:prstGeom>
          <a:solidFill>
            <a:schemeClr val="accent2"/>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439" name="Google Shape;439;p54"/>
          <p:cNvSpPr txBox="1"/>
          <p:nvPr>
            <p:ph idx="5" type="subTitle"/>
          </p:nvPr>
        </p:nvSpPr>
        <p:spPr>
          <a:xfrm>
            <a:off x="4931528" y="3223650"/>
            <a:ext cx="3691800" cy="282600"/>
          </a:xfrm>
          <a:prstGeom prst="rect">
            <a:avLst/>
          </a:prstGeom>
        </p:spPr>
        <p:txBody>
          <a:bodyPr anchorCtr="0" anchor="ctr" bIns="91425" lIns="91425" spcFirstLastPara="1" rIns="91425" wrap="square" tIns="91425">
            <a:noAutofit/>
          </a:bodyPr>
          <a:lstStyle>
            <a:lvl1pPr lvl="0">
              <a:spcBef>
                <a:spcPts val="0"/>
              </a:spcBef>
              <a:spcAft>
                <a:spcPts val="0"/>
              </a:spcAft>
              <a:buClr>
                <a:schemeClr val="dk2"/>
              </a:buClr>
              <a:buSzPts val="1400"/>
              <a:buNone/>
              <a:defRPr>
                <a:solidFill>
                  <a:schemeClr val="dk2"/>
                </a:solidFill>
              </a:defRPr>
            </a:lvl1pPr>
            <a:lvl2pPr lvl="1">
              <a:spcBef>
                <a:spcPts val="0"/>
              </a:spcBef>
              <a:spcAft>
                <a:spcPts val="0"/>
              </a:spcAft>
              <a:buClr>
                <a:schemeClr val="dk2"/>
              </a:buClr>
              <a:buSzPts val="1400"/>
              <a:buNone/>
              <a:defRPr>
                <a:solidFill>
                  <a:schemeClr val="dk2"/>
                </a:solidFill>
              </a:defRPr>
            </a:lvl2pPr>
            <a:lvl3pPr lvl="2">
              <a:spcBef>
                <a:spcPts val="0"/>
              </a:spcBef>
              <a:spcAft>
                <a:spcPts val="0"/>
              </a:spcAft>
              <a:buClr>
                <a:schemeClr val="dk2"/>
              </a:buClr>
              <a:buSzPts val="1400"/>
              <a:buNone/>
              <a:defRPr>
                <a:solidFill>
                  <a:schemeClr val="dk2"/>
                </a:solidFill>
              </a:defRPr>
            </a:lvl3pPr>
            <a:lvl4pPr lvl="3">
              <a:spcBef>
                <a:spcPts val="0"/>
              </a:spcBef>
              <a:spcAft>
                <a:spcPts val="0"/>
              </a:spcAft>
              <a:buClr>
                <a:schemeClr val="dk2"/>
              </a:buClr>
              <a:buSzPts val="1400"/>
              <a:buNone/>
              <a:defRPr>
                <a:solidFill>
                  <a:schemeClr val="dk2"/>
                </a:solidFill>
              </a:defRPr>
            </a:lvl4pPr>
            <a:lvl5pPr lvl="4">
              <a:spcBef>
                <a:spcPts val="0"/>
              </a:spcBef>
              <a:spcAft>
                <a:spcPts val="0"/>
              </a:spcAft>
              <a:buClr>
                <a:schemeClr val="dk2"/>
              </a:buClr>
              <a:buSzPts val="1400"/>
              <a:buNone/>
              <a:defRPr>
                <a:solidFill>
                  <a:schemeClr val="dk2"/>
                </a:solidFill>
              </a:defRPr>
            </a:lvl5pPr>
            <a:lvl6pPr lvl="5">
              <a:spcBef>
                <a:spcPts val="0"/>
              </a:spcBef>
              <a:spcAft>
                <a:spcPts val="0"/>
              </a:spcAft>
              <a:buClr>
                <a:schemeClr val="dk2"/>
              </a:buClr>
              <a:buSzPts val="1400"/>
              <a:buNone/>
              <a:defRPr>
                <a:solidFill>
                  <a:schemeClr val="dk2"/>
                </a:solidFill>
              </a:defRPr>
            </a:lvl6pPr>
            <a:lvl7pPr lvl="6">
              <a:spcBef>
                <a:spcPts val="0"/>
              </a:spcBef>
              <a:spcAft>
                <a:spcPts val="0"/>
              </a:spcAft>
              <a:buClr>
                <a:schemeClr val="dk2"/>
              </a:buClr>
              <a:buSzPts val="1400"/>
              <a:buNone/>
              <a:defRPr>
                <a:solidFill>
                  <a:schemeClr val="dk2"/>
                </a:solidFill>
              </a:defRPr>
            </a:lvl7pPr>
            <a:lvl8pPr lvl="7">
              <a:spcBef>
                <a:spcPts val="0"/>
              </a:spcBef>
              <a:spcAft>
                <a:spcPts val="0"/>
              </a:spcAft>
              <a:buClr>
                <a:schemeClr val="dk2"/>
              </a:buClr>
              <a:buSzPts val="1400"/>
              <a:buNone/>
              <a:defRPr>
                <a:solidFill>
                  <a:schemeClr val="dk2"/>
                </a:solidFill>
              </a:defRPr>
            </a:lvl8pPr>
            <a:lvl9pPr lvl="8">
              <a:spcBef>
                <a:spcPts val="0"/>
              </a:spcBef>
              <a:spcAft>
                <a:spcPts val="0"/>
              </a:spcAft>
              <a:buClr>
                <a:schemeClr val="dk2"/>
              </a:buClr>
              <a:buSzPts val="1400"/>
              <a:buNone/>
              <a:defRPr>
                <a:solidFill>
                  <a:schemeClr val="dk2"/>
                </a:solidFill>
              </a:defRPr>
            </a:lvl9pPr>
          </a:lstStyle>
          <a:p/>
        </p:txBody>
      </p:sp>
      <p:sp>
        <p:nvSpPr>
          <p:cNvPr id="440" name="Google Shape;440;p54"/>
          <p:cNvSpPr/>
          <p:nvPr/>
        </p:nvSpPr>
        <p:spPr>
          <a:xfrm rot="10800000">
            <a:off x="4795425" y="3674600"/>
            <a:ext cx="4116300" cy="438300"/>
          </a:xfrm>
          <a:prstGeom prst="chevron">
            <a:avLst>
              <a:gd fmla="val 20755" name="adj"/>
            </a:avLst>
          </a:prstGeom>
          <a:solidFill>
            <a:schemeClr val="dk1"/>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441" name="Google Shape;441;p54"/>
          <p:cNvSpPr txBox="1"/>
          <p:nvPr>
            <p:ph idx="6" type="subTitle"/>
          </p:nvPr>
        </p:nvSpPr>
        <p:spPr>
          <a:xfrm>
            <a:off x="4931528" y="3752450"/>
            <a:ext cx="3691800" cy="282600"/>
          </a:xfrm>
          <a:prstGeom prst="rect">
            <a:avLst/>
          </a:prstGeom>
        </p:spPr>
        <p:txBody>
          <a:bodyPr anchorCtr="0" anchor="ctr" bIns="91425" lIns="91425" spcFirstLastPara="1" rIns="91425" wrap="square" tIns="91425">
            <a:noAutofit/>
          </a:bodyPr>
          <a:lstStyle>
            <a:lvl1pPr lvl="0">
              <a:spcBef>
                <a:spcPts val="0"/>
              </a:spcBef>
              <a:spcAft>
                <a:spcPts val="0"/>
              </a:spcAft>
              <a:buClr>
                <a:schemeClr val="lt2"/>
              </a:buClr>
              <a:buSzPts val="1400"/>
              <a:buNone/>
              <a:defRPr>
                <a:solidFill>
                  <a:schemeClr val="lt2"/>
                </a:solidFill>
              </a:defRPr>
            </a:lvl1pPr>
            <a:lvl2pPr lvl="1">
              <a:spcBef>
                <a:spcPts val="0"/>
              </a:spcBef>
              <a:spcAft>
                <a:spcPts val="0"/>
              </a:spcAft>
              <a:buClr>
                <a:schemeClr val="lt2"/>
              </a:buClr>
              <a:buSzPts val="1400"/>
              <a:buNone/>
              <a:defRPr>
                <a:solidFill>
                  <a:schemeClr val="lt2"/>
                </a:solidFill>
              </a:defRPr>
            </a:lvl2pPr>
            <a:lvl3pPr lvl="2">
              <a:spcBef>
                <a:spcPts val="0"/>
              </a:spcBef>
              <a:spcAft>
                <a:spcPts val="0"/>
              </a:spcAft>
              <a:buClr>
                <a:schemeClr val="lt2"/>
              </a:buClr>
              <a:buSzPts val="1400"/>
              <a:buNone/>
              <a:defRPr>
                <a:solidFill>
                  <a:schemeClr val="lt2"/>
                </a:solidFill>
              </a:defRPr>
            </a:lvl3pPr>
            <a:lvl4pPr lvl="3">
              <a:spcBef>
                <a:spcPts val="0"/>
              </a:spcBef>
              <a:spcAft>
                <a:spcPts val="0"/>
              </a:spcAft>
              <a:buClr>
                <a:schemeClr val="lt2"/>
              </a:buClr>
              <a:buSzPts val="1400"/>
              <a:buNone/>
              <a:defRPr>
                <a:solidFill>
                  <a:schemeClr val="lt2"/>
                </a:solidFill>
              </a:defRPr>
            </a:lvl4pPr>
            <a:lvl5pPr lvl="4">
              <a:spcBef>
                <a:spcPts val="0"/>
              </a:spcBef>
              <a:spcAft>
                <a:spcPts val="0"/>
              </a:spcAft>
              <a:buClr>
                <a:schemeClr val="lt2"/>
              </a:buClr>
              <a:buSzPts val="1400"/>
              <a:buNone/>
              <a:defRPr>
                <a:solidFill>
                  <a:schemeClr val="lt2"/>
                </a:solidFill>
              </a:defRPr>
            </a:lvl5pPr>
            <a:lvl6pPr lvl="5">
              <a:spcBef>
                <a:spcPts val="0"/>
              </a:spcBef>
              <a:spcAft>
                <a:spcPts val="0"/>
              </a:spcAft>
              <a:buClr>
                <a:schemeClr val="lt2"/>
              </a:buClr>
              <a:buSzPts val="1400"/>
              <a:buNone/>
              <a:defRPr>
                <a:solidFill>
                  <a:schemeClr val="lt2"/>
                </a:solidFill>
              </a:defRPr>
            </a:lvl6pPr>
            <a:lvl7pPr lvl="6">
              <a:spcBef>
                <a:spcPts val="0"/>
              </a:spcBef>
              <a:spcAft>
                <a:spcPts val="0"/>
              </a:spcAft>
              <a:buClr>
                <a:schemeClr val="lt2"/>
              </a:buClr>
              <a:buSzPts val="1400"/>
              <a:buNone/>
              <a:defRPr>
                <a:solidFill>
                  <a:schemeClr val="lt2"/>
                </a:solidFill>
              </a:defRPr>
            </a:lvl7pPr>
            <a:lvl8pPr lvl="7">
              <a:spcBef>
                <a:spcPts val="0"/>
              </a:spcBef>
              <a:spcAft>
                <a:spcPts val="0"/>
              </a:spcAft>
              <a:buClr>
                <a:schemeClr val="lt2"/>
              </a:buClr>
              <a:buSzPts val="1400"/>
              <a:buNone/>
              <a:defRPr>
                <a:solidFill>
                  <a:schemeClr val="lt2"/>
                </a:solidFill>
              </a:defRPr>
            </a:lvl8pPr>
            <a:lvl9pPr lvl="8">
              <a:spcBef>
                <a:spcPts val="0"/>
              </a:spcBef>
              <a:spcAft>
                <a:spcPts val="0"/>
              </a:spcAft>
              <a:buClr>
                <a:schemeClr val="lt2"/>
              </a:buClr>
              <a:buSzPts val="1400"/>
              <a:buNone/>
              <a:defRPr>
                <a:solidFill>
                  <a:schemeClr val="lt2"/>
                </a:solidFill>
              </a:defRPr>
            </a:lvl9pPr>
          </a:lstStyle>
          <a:p/>
        </p:txBody>
      </p:sp>
      <p:sp>
        <p:nvSpPr>
          <p:cNvPr id="442" name="Google Shape;442;p54"/>
          <p:cNvSpPr txBox="1"/>
          <p:nvPr>
            <p:ph idx="12" type="sldNum"/>
          </p:nvPr>
        </p:nvSpPr>
        <p:spPr>
          <a:xfrm>
            <a:off x="8556784" y="4749851"/>
            <a:ext cx="548700" cy="393600"/>
          </a:xfrm>
          <a:prstGeom prst="rect">
            <a:avLst/>
          </a:prstGeom>
        </p:spPr>
        <p:txBody>
          <a:bodyPr anchorCtr="0" anchor="t" bIns="91425" lIns="91425" spcFirstLastPara="1" rIns="91425" wrap="square" tIns="91425">
            <a:normAutofit/>
          </a:bodyPr>
          <a:lstStyle>
            <a:lvl1pPr lvl="0">
              <a:buNone/>
              <a:defRPr sz="1300"/>
            </a:lvl1pPr>
            <a:lvl2pPr lvl="1">
              <a:buNone/>
              <a:defRPr sz="1300"/>
            </a:lvl2pPr>
            <a:lvl3pPr lvl="2">
              <a:buNone/>
              <a:defRPr sz="1300"/>
            </a:lvl3pPr>
            <a:lvl4pPr lvl="3">
              <a:buNone/>
              <a:defRPr sz="1300"/>
            </a:lvl4pPr>
            <a:lvl5pPr lvl="4">
              <a:buNone/>
              <a:defRPr sz="1300"/>
            </a:lvl5pPr>
            <a:lvl6pPr lvl="5">
              <a:buNone/>
              <a:defRPr sz="1300"/>
            </a:lvl6pPr>
            <a:lvl7pPr lvl="6">
              <a:buNone/>
              <a:defRPr sz="1300"/>
            </a:lvl7pPr>
            <a:lvl8pPr lvl="7">
              <a:buNone/>
              <a:defRPr sz="1300"/>
            </a:lvl8pPr>
            <a:lvl9pPr lvl="8">
              <a:buNone/>
              <a:defRPr sz="1300"/>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p:cSld name="SECTION_HEADER_1">
    <p:spTree>
      <p:nvGrpSpPr>
        <p:cNvPr id="443" name="Shape 443"/>
        <p:cNvGrpSpPr/>
        <p:nvPr/>
      </p:nvGrpSpPr>
      <p:grpSpPr>
        <a:xfrm>
          <a:off x="0" y="0"/>
          <a:ext cx="0" cy="0"/>
          <a:chOff x="0" y="0"/>
          <a:chExt cx="0" cy="0"/>
        </a:xfrm>
      </p:grpSpPr>
      <p:grpSp>
        <p:nvGrpSpPr>
          <p:cNvPr id="444" name="Google Shape;444;p55"/>
          <p:cNvGrpSpPr/>
          <p:nvPr/>
        </p:nvGrpSpPr>
        <p:grpSpPr>
          <a:xfrm>
            <a:off x="0" y="455100"/>
            <a:ext cx="9144000" cy="4519401"/>
            <a:chOff x="0" y="455100"/>
            <a:chExt cx="9144000" cy="4519401"/>
          </a:xfrm>
        </p:grpSpPr>
        <p:sp>
          <p:nvSpPr>
            <p:cNvPr id="445" name="Google Shape;445;p55"/>
            <p:cNvSpPr/>
            <p:nvPr/>
          </p:nvSpPr>
          <p:spPr>
            <a:xfrm flipH="1">
              <a:off x="4560600" y="455100"/>
              <a:ext cx="4583400" cy="4231200"/>
            </a:xfrm>
            <a:prstGeom prst="round1Rect">
              <a:avLst>
                <a:gd fmla="val 7773" name="adj"/>
              </a:avLst>
            </a:prstGeom>
            <a:solidFill>
              <a:schemeClr val="lt2"/>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446" name="Google Shape;446;p55"/>
            <p:cNvSpPr/>
            <p:nvPr/>
          </p:nvSpPr>
          <p:spPr>
            <a:xfrm>
              <a:off x="0" y="455100"/>
              <a:ext cx="4583400" cy="4231200"/>
            </a:xfrm>
            <a:prstGeom prst="round1Rect">
              <a:avLst>
                <a:gd fmla="val 7773" name="adj"/>
              </a:avLst>
            </a:prstGeom>
            <a:solidFill>
              <a:schemeClr val="lt2"/>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447" name="Google Shape;447;p55"/>
            <p:cNvSpPr/>
            <p:nvPr/>
          </p:nvSpPr>
          <p:spPr>
            <a:xfrm>
              <a:off x="4212650" y="4256001"/>
              <a:ext cx="718800" cy="718500"/>
            </a:xfrm>
            <a:prstGeom prst="ellipse">
              <a:avLst/>
            </a:prstGeom>
            <a:solidFill>
              <a:schemeClr val="lt2"/>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grpSp>
      <p:sp>
        <p:nvSpPr>
          <p:cNvPr id="448" name="Google Shape;448;p55"/>
          <p:cNvSpPr txBox="1"/>
          <p:nvPr>
            <p:ph type="ctrTitle"/>
          </p:nvPr>
        </p:nvSpPr>
        <p:spPr>
          <a:xfrm>
            <a:off x="352550" y="2171700"/>
            <a:ext cx="3860100" cy="800100"/>
          </a:xfrm>
          <a:prstGeom prst="rect">
            <a:avLst/>
          </a:prstGeom>
        </p:spPr>
        <p:txBody>
          <a:bodyPr anchorCtr="0" anchor="ctr" bIns="91425" lIns="91425" spcFirstLastPara="1" rIns="91425" wrap="square" tIns="91425">
            <a:noAutofit/>
          </a:bodyPr>
          <a:lstStyle>
            <a:lvl1pPr lvl="0">
              <a:spcBef>
                <a:spcPts val="0"/>
              </a:spcBef>
              <a:spcAft>
                <a:spcPts val="0"/>
              </a:spcAft>
              <a:buSzPts val="3000"/>
              <a:buFont typeface="STIX Two Text SemiBold"/>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449" name="Google Shape;449;p55"/>
          <p:cNvSpPr txBox="1"/>
          <p:nvPr/>
        </p:nvSpPr>
        <p:spPr>
          <a:xfrm>
            <a:off x="4212575" y="4533153"/>
            <a:ext cx="718800" cy="4218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fld id="{00000000-1234-1234-1234-123412341234}" type="slidenum">
              <a:rPr lang="en">
                <a:solidFill>
                  <a:schemeClr val="accent1"/>
                </a:solidFill>
                <a:latin typeface="STIX Two Text Medium"/>
                <a:ea typeface="STIX Two Text Medium"/>
                <a:cs typeface="STIX Two Text Medium"/>
                <a:sym typeface="STIX Two Text Medium"/>
              </a:rPr>
              <a:t>‹#›</a:t>
            </a:fld>
            <a:endParaRPr>
              <a:solidFill>
                <a:schemeClr val="accent1"/>
              </a:solidFill>
              <a:latin typeface="STIX Two Text Medium"/>
              <a:ea typeface="STIX Two Text Medium"/>
              <a:cs typeface="STIX Two Text Medium"/>
              <a:sym typeface="STIX Two Text Medium"/>
            </a:endParaRPr>
          </a:p>
        </p:txBody>
      </p:sp>
      <p:sp>
        <p:nvSpPr>
          <p:cNvPr id="450" name="Google Shape;450;p55"/>
          <p:cNvSpPr txBox="1"/>
          <p:nvPr>
            <p:ph idx="1" type="body"/>
          </p:nvPr>
        </p:nvSpPr>
        <p:spPr>
          <a:xfrm>
            <a:off x="4829450" y="1385875"/>
            <a:ext cx="3849300" cy="2371800"/>
          </a:xfrm>
          <a:prstGeom prst="rect">
            <a:avLst/>
          </a:prstGeom>
        </p:spPr>
        <p:txBody>
          <a:bodyPr anchorCtr="0" anchor="ctr" bIns="91425" lIns="91425" spcFirstLastPara="1" rIns="91425" wrap="square" tIns="91425">
            <a:noAutofit/>
          </a:bodyPr>
          <a:lstStyle>
            <a:lvl1pPr indent="-304800" lvl="0" marL="457200">
              <a:spcBef>
                <a:spcPts val="0"/>
              </a:spcBef>
              <a:spcAft>
                <a:spcPts val="0"/>
              </a:spcAft>
              <a:buSzPts val="1200"/>
              <a:buChar char="●"/>
              <a:defRPr/>
            </a:lvl1pPr>
            <a:lvl2pPr indent="-304800" lvl="1" marL="914400">
              <a:spcBef>
                <a:spcPts val="0"/>
              </a:spcBef>
              <a:spcAft>
                <a:spcPts val="0"/>
              </a:spcAft>
              <a:buSzPts val="1200"/>
              <a:buChar char="○"/>
              <a:defRPr/>
            </a:lvl2pPr>
            <a:lvl3pPr indent="-304800" lvl="2" marL="1371600">
              <a:spcBef>
                <a:spcPts val="0"/>
              </a:spcBef>
              <a:spcAft>
                <a:spcPts val="0"/>
              </a:spcAft>
              <a:buSzPts val="1200"/>
              <a:buChar char="■"/>
              <a:defRPr/>
            </a:lvl3pPr>
            <a:lvl4pPr indent="-304800" lvl="3" marL="1828800">
              <a:spcBef>
                <a:spcPts val="0"/>
              </a:spcBef>
              <a:spcAft>
                <a:spcPts val="0"/>
              </a:spcAft>
              <a:buSzPts val="1200"/>
              <a:buChar char="●"/>
              <a:defRPr/>
            </a:lvl4pPr>
            <a:lvl5pPr indent="-304800" lvl="4" marL="2286000">
              <a:spcBef>
                <a:spcPts val="0"/>
              </a:spcBef>
              <a:spcAft>
                <a:spcPts val="0"/>
              </a:spcAft>
              <a:buSzPts val="1200"/>
              <a:buChar char="○"/>
              <a:defRPr/>
            </a:lvl5pPr>
            <a:lvl6pPr indent="-304800" lvl="5" marL="2743200">
              <a:spcBef>
                <a:spcPts val="0"/>
              </a:spcBef>
              <a:spcAft>
                <a:spcPts val="0"/>
              </a:spcAft>
              <a:buSzPts val="1200"/>
              <a:buChar char="■"/>
              <a:defRPr/>
            </a:lvl6pPr>
            <a:lvl7pPr indent="-304800" lvl="6" marL="3200400">
              <a:spcBef>
                <a:spcPts val="0"/>
              </a:spcBef>
              <a:spcAft>
                <a:spcPts val="0"/>
              </a:spcAft>
              <a:buSzPts val="1200"/>
              <a:buChar char="●"/>
              <a:defRPr/>
            </a:lvl7pPr>
            <a:lvl8pPr indent="-304800" lvl="7" marL="3657600">
              <a:spcBef>
                <a:spcPts val="0"/>
              </a:spcBef>
              <a:spcAft>
                <a:spcPts val="0"/>
              </a:spcAft>
              <a:buSzPts val="1200"/>
              <a:buChar char="○"/>
              <a:defRPr/>
            </a:lvl8pPr>
            <a:lvl9pPr indent="-304800" lvl="8" marL="4114800">
              <a:spcBef>
                <a:spcPts val="0"/>
              </a:spcBef>
              <a:spcAft>
                <a:spcPts val="0"/>
              </a:spcAft>
              <a:buSzPts val="1200"/>
              <a:buChar char="■"/>
              <a:defRPr/>
            </a:lvl9pPr>
          </a:lstStyle>
          <a:p/>
        </p:txBody>
      </p:sp>
      <p:sp>
        <p:nvSpPr>
          <p:cNvPr id="451" name="Google Shape;451;p55"/>
          <p:cNvSpPr txBox="1"/>
          <p:nvPr>
            <p:ph idx="12" type="sldNum"/>
          </p:nvPr>
        </p:nvSpPr>
        <p:spPr>
          <a:xfrm>
            <a:off x="8556784" y="4749851"/>
            <a:ext cx="548700" cy="393600"/>
          </a:xfrm>
          <a:prstGeom prst="rect">
            <a:avLst/>
          </a:prstGeom>
        </p:spPr>
        <p:txBody>
          <a:bodyPr anchorCtr="0" anchor="t" bIns="91425" lIns="91425" spcFirstLastPara="1" rIns="91425" wrap="square" tIns="91425">
            <a:normAutofit/>
          </a:bodyPr>
          <a:lstStyle>
            <a:lvl1pPr lvl="0">
              <a:buNone/>
              <a:defRPr sz="1300"/>
            </a:lvl1pPr>
            <a:lvl2pPr lvl="1">
              <a:buNone/>
              <a:defRPr sz="1300"/>
            </a:lvl2pPr>
            <a:lvl3pPr lvl="2">
              <a:buNone/>
              <a:defRPr sz="1300"/>
            </a:lvl3pPr>
            <a:lvl4pPr lvl="3">
              <a:buNone/>
              <a:defRPr sz="1300"/>
            </a:lvl4pPr>
            <a:lvl5pPr lvl="4">
              <a:buNone/>
              <a:defRPr sz="1300"/>
            </a:lvl5pPr>
            <a:lvl6pPr lvl="5">
              <a:buNone/>
              <a:defRPr sz="1300"/>
            </a:lvl6pPr>
            <a:lvl7pPr lvl="6">
              <a:buNone/>
              <a:defRPr sz="1300"/>
            </a:lvl7pPr>
            <a:lvl8pPr lvl="7">
              <a:buNone/>
              <a:defRPr sz="1300"/>
            </a:lvl8pPr>
            <a:lvl9pPr lvl="8">
              <a:buNone/>
              <a:defRPr sz="1300"/>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with footer">
  <p:cSld name="CUSTOM_1">
    <p:spTree>
      <p:nvGrpSpPr>
        <p:cNvPr id="452" name="Shape 452"/>
        <p:cNvGrpSpPr/>
        <p:nvPr/>
      </p:nvGrpSpPr>
      <p:grpSpPr>
        <a:xfrm>
          <a:off x="0" y="0"/>
          <a:ext cx="0" cy="0"/>
          <a:chOff x="0" y="0"/>
          <a:chExt cx="0" cy="0"/>
        </a:xfrm>
      </p:grpSpPr>
      <p:grpSp>
        <p:nvGrpSpPr>
          <p:cNvPr id="453" name="Google Shape;453;p56"/>
          <p:cNvGrpSpPr/>
          <p:nvPr/>
        </p:nvGrpSpPr>
        <p:grpSpPr>
          <a:xfrm>
            <a:off x="0" y="455100"/>
            <a:ext cx="9144000" cy="4519401"/>
            <a:chOff x="0" y="455100"/>
            <a:chExt cx="9144000" cy="4519401"/>
          </a:xfrm>
        </p:grpSpPr>
        <p:sp>
          <p:nvSpPr>
            <p:cNvPr id="454" name="Google Shape;454;p56"/>
            <p:cNvSpPr/>
            <p:nvPr/>
          </p:nvSpPr>
          <p:spPr>
            <a:xfrm flipH="1">
              <a:off x="4560600" y="455100"/>
              <a:ext cx="4583400" cy="4231200"/>
            </a:xfrm>
            <a:prstGeom prst="round1Rect">
              <a:avLst>
                <a:gd fmla="val 7773" name="adj"/>
              </a:avLst>
            </a:prstGeom>
            <a:solidFill>
              <a:schemeClr val="lt2"/>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455" name="Google Shape;455;p56"/>
            <p:cNvSpPr/>
            <p:nvPr/>
          </p:nvSpPr>
          <p:spPr>
            <a:xfrm>
              <a:off x="0" y="455100"/>
              <a:ext cx="4583400" cy="4231200"/>
            </a:xfrm>
            <a:prstGeom prst="round1Rect">
              <a:avLst>
                <a:gd fmla="val 7773" name="adj"/>
              </a:avLst>
            </a:prstGeom>
            <a:solidFill>
              <a:schemeClr val="lt2"/>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456" name="Google Shape;456;p56"/>
            <p:cNvSpPr/>
            <p:nvPr/>
          </p:nvSpPr>
          <p:spPr>
            <a:xfrm>
              <a:off x="4212650" y="4256001"/>
              <a:ext cx="718800" cy="718500"/>
            </a:xfrm>
            <a:prstGeom prst="ellipse">
              <a:avLst/>
            </a:prstGeom>
            <a:solidFill>
              <a:schemeClr val="lt2"/>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grpSp>
      <p:sp>
        <p:nvSpPr>
          <p:cNvPr id="457" name="Google Shape;457;p56"/>
          <p:cNvSpPr txBox="1"/>
          <p:nvPr/>
        </p:nvSpPr>
        <p:spPr>
          <a:xfrm>
            <a:off x="4212575" y="4533153"/>
            <a:ext cx="718800" cy="4218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fld id="{00000000-1234-1234-1234-123412341234}" type="slidenum">
              <a:rPr lang="en">
                <a:solidFill>
                  <a:schemeClr val="accent1"/>
                </a:solidFill>
                <a:latin typeface="STIX Two Text Medium"/>
                <a:ea typeface="STIX Two Text Medium"/>
                <a:cs typeface="STIX Two Text Medium"/>
                <a:sym typeface="STIX Two Text Medium"/>
              </a:rPr>
              <a:t>‹#›</a:t>
            </a:fld>
            <a:endParaRPr>
              <a:solidFill>
                <a:schemeClr val="accent1"/>
              </a:solidFill>
              <a:latin typeface="STIX Two Text Medium"/>
              <a:ea typeface="STIX Two Text Medium"/>
              <a:cs typeface="STIX Two Text Medium"/>
              <a:sym typeface="STIX Two Text Medium"/>
            </a:endParaRPr>
          </a:p>
        </p:txBody>
      </p:sp>
      <p:sp>
        <p:nvSpPr>
          <p:cNvPr id="458" name="Google Shape;458;p56"/>
          <p:cNvSpPr txBox="1"/>
          <p:nvPr>
            <p:ph type="title"/>
          </p:nvPr>
        </p:nvSpPr>
        <p:spPr>
          <a:xfrm>
            <a:off x="1712775" y="1103850"/>
            <a:ext cx="6974100" cy="2935800"/>
          </a:xfrm>
          <a:prstGeom prst="rect">
            <a:avLst/>
          </a:prstGeom>
        </p:spPr>
        <p:txBody>
          <a:bodyPr anchorCtr="0" anchor="ctr" bIns="91425" lIns="91425" spcFirstLastPara="1" rIns="91425" wrap="square" tIns="9142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459" name="Google Shape;459;p56"/>
          <p:cNvSpPr txBox="1"/>
          <p:nvPr>
            <p:ph idx="1" type="subTitle"/>
          </p:nvPr>
        </p:nvSpPr>
        <p:spPr>
          <a:xfrm>
            <a:off x="366100" y="4773588"/>
            <a:ext cx="3539400" cy="282600"/>
          </a:xfrm>
          <a:prstGeom prst="rect">
            <a:avLst/>
          </a:prstGeom>
        </p:spPr>
        <p:txBody>
          <a:bodyPr anchorCtr="0" anchor="ctr" bIns="91425" lIns="91425" spcFirstLastPara="1" rIns="91425" wrap="square" tIns="91425">
            <a:noAutofit/>
          </a:bodyPr>
          <a:lstStyle>
            <a:lvl1pPr lvl="0">
              <a:spcBef>
                <a:spcPts val="0"/>
              </a:spcBef>
              <a:spcAft>
                <a:spcPts val="0"/>
              </a:spcAft>
              <a:buClr>
                <a:schemeClr val="lt2"/>
              </a:buClr>
              <a:buSzPts val="1200"/>
              <a:buNone/>
              <a:defRPr sz="1200">
                <a:solidFill>
                  <a:schemeClr val="lt2"/>
                </a:solidFill>
              </a:defRPr>
            </a:lvl1pPr>
            <a:lvl2pPr lvl="1">
              <a:spcBef>
                <a:spcPts val="0"/>
              </a:spcBef>
              <a:spcAft>
                <a:spcPts val="0"/>
              </a:spcAft>
              <a:buClr>
                <a:schemeClr val="lt2"/>
              </a:buClr>
              <a:buSzPts val="1200"/>
              <a:buNone/>
              <a:defRPr sz="1200">
                <a:solidFill>
                  <a:schemeClr val="lt2"/>
                </a:solidFill>
              </a:defRPr>
            </a:lvl2pPr>
            <a:lvl3pPr lvl="2">
              <a:spcBef>
                <a:spcPts val="0"/>
              </a:spcBef>
              <a:spcAft>
                <a:spcPts val="0"/>
              </a:spcAft>
              <a:buClr>
                <a:schemeClr val="lt2"/>
              </a:buClr>
              <a:buSzPts val="1200"/>
              <a:buNone/>
              <a:defRPr sz="1200">
                <a:solidFill>
                  <a:schemeClr val="lt2"/>
                </a:solidFill>
              </a:defRPr>
            </a:lvl3pPr>
            <a:lvl4pPr lvl="3">
              <a:spcBef>
                <a:spcPts val="0"/>
              </a:spcBef>
              <a:spcAft>
                <a:spcPts val="0"/>
              </a:spcAft>
              <a:buClr>
                <a:schemeClr val="lt2"/>
              </a:buClr>
              <a:buSzPts val="1200"/>
              <a:buNone/>
              <a:defRPr sz="1200">
                <a:solidFill>
                  <a:schemeClr val="lt2"/>
                </a:solidFill>
              </a:defRPr>
            </a:lvl4pPr>
            <a:lvl5pPr lvl="4">
              <a:spcBef>
                <a:spcPts val="0"/>
              </a:spcBef>
              <a:spcAft>
                <a:spcPts val="0"/>
              </a:spcAft>
              <a:buClr>
                <a:schemeClr val="lt2"/>
              </a:buClr>
              <a:buSzPts val="1200"/>
              <a:buNone/>
              <a:defRPr sz="1200">
                <a:solidFill>
                  <a:schemeClr val="lt2"/>
                </a:solidFill>
              </a:defRPr>
            </a:lvl5pPr>
            <a:lvl6pPr lvl="5">
              <a:spcBef>
                <a:spcPts val="0"/>
              </a:spcBef>
              <a:spcAft>
                <a:spcPts val="0"/>
              </a:spcAft>
              <a:buClr>
                <a:schemeClr val="lt2"/>
              </a:buClr>
              <a:buSzPts val="1200"/>
              <a:buNone/>
              <a:defRPr sz="1200">
                <a:solidFill>
                  <a:schemeClr val="lt2"/>
                </a:solidFill>
              </a:defRPr>
            </a:lvl6pPr>
            <a:lvl7pPr lvl="6">
              <a:spcBef>
                <a:spcPts val="0"/>
              </a:spcBef>
              <a:spcAft>
                <a:spcPts val="0"/>
              </a:spcAft>
              <a:buClr>
                <a:schemeClr val="lt2"/>
              </a:buClr>
              <a:buSzPts val="1200"/>
              <a:buNone/>
              <a:defRPr sz="1200">
                <a:solidFill>
                  <a:schemeClr val="lt2"/>
                </a:solidFill>
              </a:defRPr>
            </a:lvl7pPr>
            <a:lvl8pPr lvl="7">
              <a:spcBef>
                <a:spcPts val="0"/>
              </a:spcBef>
              <a:spcAft>
                <a:spcPts val="0"/>
              </a:spcAft>
              <a:buClr>
                <a:schemeClr val="lt2"/>
              </a:buClr>
              <a:buSzPts val="1200"/>
              <a:buNone/>
              <a:defRPr sz="1200">
                <a:solidFill>
                  <a:schemeClr val="lt2"/>
                </a:solidFill>
              </a:defRPr>
            </a:lvl8pPr>
            <a:lvl9pPr lvl="8">
              <a:spcBef>
                <a:spcPts val="0"/>
              </a:spcBef>
              <a:spcAft>
                <a:spcPts val="0"/>
              </a:spcAft>
              <a:buClr>
                <a:schemeClr val="lt2"/>
              </a:buClr>
              <a:buSzPts val="1200"/>
              <a:buNone/>
              <a:defRPr sz="1200">
                <a:solidFill>
                  <a:schemeClr val="lt2"/>
                </a:solidFill>
              </a:defRPr>
            </a:lvl9pPr>
          </a:lstStyle>
          <a:p/>
        </p:txBody>
      </p:sp>
      <p:sp>
        <p:nvSpPr>
          <p:cNvPr id="460" name="Google Shape;460;p56"/>
          <p:cNvSpPr txBox="1"/>
          <p:nvPr>
            <p:ph idx="2" type="subTitle"/>
          </p:nvPr>
        </p:nvSpPr>
        <p:spPr>
          <a:xfrm>
            <a:off x="5251900" y="4773588"/>
            <a:ext cx="3539400" cy="282600"/>
          </a:xfrm>
          <a:prstGeom prst="rect">
            <a:avLst/>
          </a:prstGeom>
        </p:spPr>
        <p:txBody>
          <a:bodyPr anchorCtr="0" anchor="ctr" bIns="91425" lIns="91425" spcFirstLastPara="1" rIns="91425" wrap="square" tIns="91425">
            <a:noAutofit/>
          </a:bodyPr>
          <a:lstStyle>
            <a:lvl1pPr lvl="0" algn="r">
              <a:spcBef>
                <a:spcPts val="0"/>
              </a:spcBef>
              <a:spcAft>
                <a:spcPts val="0"/>
              </a:spcAft>
              <a:buClr>
                <a:schemeClr val="lt2"/>
              </a:buClr>
              <a:buSzPts val="1200"/>
              <a:buNone/>
              <a:defRPr sz="1200">
                <a:solidFill>
                  <a:schemeClr val="lt2"/>
                </a:solidFill>
              </a:defRPr>
            </a:lvl1pPr>
            <a:lvl2pPr lvl="1" algn="r">
              <a:spcBef>
                <a:spcPts val="0"/>
              </a:spcBef>
              <a:spcAft>
                <a:spcPts val="0"/>
              </a:spcAft>
              <a:buClr>
                <a:schemeClr val="lt2"/>
              </a:buClr>
              <a:buSzPts val="1200"/>
              <a:buNone/>
              <a:defRPr sz="1200">
                <a:solidFill>
                  <a:schemeClr val="lt2"/>
                </a:solidFill>
              </a:defRPr>
            </a:lvl2pPr>
            <a:lvl3pPr lvl="2" algn="r">
              <a:spcBef>
                <a:spcPts val="0"/>
              </a:spcBef>
              <a:spcAft>
                <a:spcPts val="0"/>
              </a:spcAft>
              <a:buClr>
                <a:schemeClr val="lt2"/>
              </a:buClr>
              <a:buSzPts val="1200"/>
              <a:buNone/>
              <a:defRPr sz="1200">
                <a:solidFill>
                  <a:schemeClr val="lt2"/>
                </a:solidFill>
              </a:defRPr>
            </a:lvl3pPr>
            <a:lvl4pPr lvl="3" algn="r">
              <a:spcBef>
                <a:spcPts val="0"/>
              </a:spcBef>
              <a:spcAft>
                <a:spcPts val="0"/>
              </a:spcAft>
              <a:buClr>
                <a:schemeClr val="lt2"/>
              </a:buClr>
              <a:buSzPts val="1200"/>
              <a:buNone/>
              <a:defRPr sz="1200">
                <a:solidFill>
                  <a:schemeClr val="lt2"/>
                </a:solidFill>
              </a:defRPr>
            </a:lvl4pPr>
            <a:lvl5pPr lvl="4" algn="r">
              <a:spcBef>
                <a:spcPts val="0"/>
              </a:spcBef>
              <a:spcAft>
                <a:spcPts val="0"/>
              </a:spcAft>
              <a:buClr>
                <a:schemeClr val="lt2"/>
              </a:buClr>
              <a:buSzPts val="1200"/>
              <a:buNone/>
              <a:defRPr sz="1200">
                <a:solidFill>
                  <a:schemeClr val="lt2"/>
                </a:solidFill>
              </a:defRPr>
            </a:lvl5pPr>
            <a:lvl6pPr lvl="5" algn="r">
              <a:spcBef>
                <a:spcPts val="0"/>
              </a:spcBef>
              <a:spcAft>
                <a:spcPts val="0"/>
              </a:spcAft>
              <a:buClr>
                <a:schemeClr val="lt2"/>
              </a:buClr>
              <a:buSzPts val="1200"/>
              <a:buNone/>
              <a:defRPr sz="1200">
                <a:solidFill>
                  <a:schemeClr val="lt2"/>
                </a:solidFill>
              </a:defRPr>
            </a:lvl6pPr>
            <a:lvl7pPr lvl="6" algn="r">
              <a:spcBef>
                <a:spcPts val="0"/>
              </a:spcBef>
              <a:spcAft>
                <a:spcPts val="0"/>
              </a:spcAft>
              <a:buClr>
                <a:schemeClr val="lt2"/>
              </a:buClr>
              <a:buSzPts val="1200"/>
              <a:buNone/>
              <a:defRPr sz="1200">
                <a:solidFill>
                  <a:schemeClr val="lt2"/>
                </a:solidFill>
              </a:defRPr>
            </a:lvl7pPr>
            <a:lvl8pPr lvl="7" algn="r">
              <a:spcBef>
                <a:spcPts val="0"/>
              </a:spcBef>
              <a:spcAft>
                <a:spcPts val="0"/>
              </a:spcAft>
              <a:buClr>
                <a:schemeClr val="lt2"/>
              </a:buClr>
              <a:buSzPts val="1200"/>
              <a:buNone/>
              <a:defRPr sz="1200">
                <a:solidFill>
                  <a:schemeClr val="lt2"/>
                </a:solidFill>
              </a:defRPr>
            </a:lvl8pPr>
            <a:lvl9pPr lvl="8" algn="r">
              <a:spcBef>
                <a:spcPts val="0"/>
              </a:spcBef>
              <a:spcAft>
                <a:spcPts val="0"/>
              </a:spcAft>
              <a:buClr>
                <a:schemeClr val="lt2"/>
              </a:buClr>
              <a:buSzPts val="1200"/>
              <a:buNone/>
              <a:defRPr sz="1200">
                <a:solidFill>
                  <a:schemeClr val="lt2"/>
                </a:solidFill>
              </a:defRPr>
            </a:lvl9pPr>
          </a:lstStyle>
          <a:p/>
        </p:txBody>
      </p:sp>
      <p:sp>
        <p:nvSpPr>
          <p:cNvPr id="461" name="Google Shape;461;p56"/>
          <p:cNvSpPr txBox="1"/>
          <p:nvPr>
            <p:ph idx="3" type="subTitle"/>
          </p:nvPr>
        </p:nvSpPr>
        <p:spPr>
          <a:xfrm rot="-5400000">
            <a:off x="-1577350" y="2403575"/>
            <a:ext cx="4226400" cy="336300"/>
          </a:xfrm>
          <a:prstGeom prst="rect">
            <a:avLst/>
          </a:prstGeom>
        </p:spPr>
        <p:txBody>
          <a:bodyPr anchorCtr="0" anchor="ctr" bIns="91425" lIns="91425" spcFirstLastPara="1" rIns="91425" wrap="square" tIns="91425">
            <a:noAutofit/>
          </a:bodyPr>
          <a:lstStyle>
            <a:lvl1pPr lvl="0" algn="ctr">
              <a:spcBef>
                <a:spcPts val="0"/>
              </a:spcBef>
              <a:spcAft>
                <a:spcPts val="0"/>
              </a:spcAft>
              <a:buSzPts val="14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462" name="Google Shape;462;p56"/>
          <p:cNvSpPr txBox="1"/>
          <p:nvPr>
            <p:ph idx="12" type="sldNum"/>
          </p:nvPr>
        </p:nvSpPr>
        <p:spPr>
          <a:xfrm>
            <a:off x="8556784" y="4749851"/>
            <a:ext cx="548700" cy="393600"/>
          </a:xfrm>
          <a:prstGeom prst="rect">
            <a:avLst/>
          </a:prstGeom>
        </p:spPr>
        <p:txBody>
          <a:bodyPr anchorCtr="0" anchor="t" bIns="91425" lIns="91425" spcFirstLastPara="1" rIns="91425" wrap="square" tIns="91425">
            <a:normAutofit/>
          </a:bodyPr>
          <a:lstStyle>
            <a:lvl1pPr lvl="0">
              <a:buNone/>
              <a:defRPr sz="1300"/>
            </a:lvl1pPr>
            <a:lvl2pPr lvl="1">
              <a:buNone/>
              <a:defRPr sz="1300"/>
            </a:lvl2pPr>
            <a:lvl3pPr lvl="2">
              <a:buNone/>
              <a:defRPr sz="1300"/>
            </a:lvl3pPr>
            <a:lvl4pPr lvl="3">
              <a:buNone/>
              <a:defRPr sz="1300"/>
            </a:lvl4pPr>
            <a:lvl5pPr lvl="4">
              <a:buNone/>
              <a:defRPr sz="1300"/>
            </a:lvl5pPr>
            <a:lvl6pPr lvl="5">
              <a:buNone/>
              <a:defRPr sz="1300"/>
            </a:lvl6pPr>
            <a:lvl7pPr lvl="6">
              <a:buNone/>
              <a:defRPr sz="1300"/>
            </a:lvl7pPr>
            <a:lvl8pPr lvl="7">
              <a:buNone/>
              <a:defRPr sz="1300"/>
            </a:lvl8pPr>
            <a:lvl9pPr lvl="8">
              <a:buNone/>
              <a:defRPr sz="1300"/>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ustom section title and description">
  <p:cSld name="CUSTOM_1_3">
    <p:spTree>
      <p:nvGrpSpPr>
        <p:cNvPr id="463" name="Shape 463"/>
        <p:cNvGrpSpPr/>
        <p:nvPr/>
      </p:nvGrpSpPr>
      <p:grpSpPr>
        <a:xfrm>
          <a:off x="0" y="0"/>
          <a:ext cx="0" cy="0"/>
          <a:chOff x="0" y="0"/>
          <a:chExt cx="0" cy="0"/>
        </a:xfrm>
      </p:grpSpPr>
      <p:grpSp>
        <p:nvGrpSpPr>
          <p:cNvPr id="464" name="Google Shape;464;p57"/>
          <p:cNvGrpSpPr/>
          <p:nvPr/>
        </p:nvGrpSpPr>
        <p:grpSpPr>
          <a:xfrm>
            <a:off x="0" y="455100"/>
            <a:ext cx="9144000" cy="4519401"/>
            <a:chOff x="0" y="455100"/>
            <a:chExt cx="9144000" cy="4519401"/>
          </a:xfrm>
        </p:grpSpPr>
        <p:sp>
          <p:nvSpPr>
            <p:cNvPr id="465" name="Google Shape;465;p57"/>
            <p:cNvSpPr/>
            <p:nvPr/>
          </p:nvSpPr>
          <p:spPr>
            <a:xfrm flipH="1">
              <a:off x="4560600" y="455100"/>
              <a:ext cx="4583400" cy="4231200"/>
            </a:xfrm>
            <a:prstGeom prst="round1Rect">
              <a:avLst>
                <a:gd fmla="val 7773" name="adj"/>
              </a:avLst>
            </a:prstGeom>
            <a:solidFill>
              <a:schemeClr val="lt2"/>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466" name="Google Shape;466;p57"/>
            <p:cNvSpPr/>
            <p:nvPr/>
          </p:nvSpPr>
          <p:spPr>
            <a:xfrm>
              <a:off x="0" y="455100"/>
              <a:ext cx="4583400" cy="4231200"/>
            </a:xfrm>
            <a:prstGeom prst="round1Rect">
              <a:avLst>
                <a:gd fmla="val 7773" name="adj"/>
              </a:avLst>
            </a:prstGeom>
            <a:solidFill>
              <a:schemeClr val="lt2"/>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467" name="Google Shape;467;p57"/>
            <p:cNvSpPr/>
            <p:nvPr/>
          </p:nvSpPr>
          <p:spPr>
            <a:xfrm>
              <a:off x="4212650" y="4256001"/>
              <a:ext cx="718800" cy="718500"/>
            </a:xfrm>
            <a:prstGeom prst="ellipse">
              <a:avLst/>
            </a:prstGeom>
            <a:solidFill>
              <a:schemeClr val="lt2"/>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grpSp>
      <p:sp>
        <p:nvSpPr>
          <p:cNvPr id="468" name="Google Shape;468;p57"/>
          <p:cNvSpPr txBox="1"/>
          <p:nvPr/>
        </p:nvSpPr>
        <p:spPr>
          <a:xfrm>
            <a:off x="4212575" y="4533153"/>
            <a:ext cx="718800" cy="4218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fld id="{00000000-1234-1234-1234-123412341234}" type="slidenum">
              <a:rPr lang="en">
                <a:solidFill>
                  <a:schemeClr val="accent1"/>
                </a:solidFill>
                <a:latin typeface="STIX Two Text Medium"/>
                <a:ea typeface="STIX Two Text Medium"/>
                <a:cs typeface="STIX Two Text Medium"/>
                <a:sym typeface="STIX Two Text Medium"/>
              </a:rPr>
              <a:t>‹#›</a:t>
            </a:fld>
            <a:endParaRPr>
              <a:solidFill>
                <a:schemeClr val="accent1"/>
              </a:solidFill>
              <a:latin typeface="STIX Two Text Medium"/>
              <a:ea typeface="STIX Two Text Medium"/>
              <a:cs typeface="STIX Two Text Medium"/>
              <a:sym typeface="STIX Two Text Medium"/>
            </a:endParaRPr>
          </a:p>
        </p:txBody>
      </p:sp>
      <p:sp>
        <p:nvSpPr>
          <p:cNvPr id="469" name="Google Shape;469;p57"/>
          <p:cNvSpPr txBox="1"/>
          <p:nvPr>
            <p:ph type="title"/>
          </p:nvPr>
        </p:nvSpPr>
        <p:spPr>
          <a:xfrm>
            <a:off x="1712775" y="1103850"/>
            <a:ext cx="6974100" cy="2935800"/>
          </a:xfrm>
          <a:prstGeom prst="rect">
            <a:avLst/>
          </a:prstGeom>
        </p:spPr>
        <p:txBody>
          <a:bodyPr anchorCtr="0" anchor="ctr" bIns="91425" lIns="91425" spcFirstLastPara="1" rIns="91425" wrap="square" tIns="9142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470" name="Google Shape;470;p57"/>
          <p:cNvSpPr txBox="1"/>
          <p:nvPr>
            <p:ph idx="1" type="subTitle"/>
          </p:nvPr>
        </p:nvSpPr>
        <p:spPr>
          <a:xfrm rot="-5400000">
            <a:off x="-1577350" y="2403575"/>
            <a:ext cx="4226400" cy="336300"/>
          </a:xfrm>
          <a:prstGeom prst="rect">
            <a:avLst/>
          </a:prstGeom>
        </p:spPr>
        <p:txBody>
          <a:bodyPr anchorCtr="0" anchor="ctr" bIns="91425" lIns="91425" spcFirstLastPara="1" rIns="91425" wrap="square" tIns="91425">
            <a:noAutofit/>
          </a:bodyPr>
          <a:lstStyle>
            <a:lvl1pPr lvl="0" algn="ctr">
              <a:spcBef>
                <a:spcPts val="0"/>
              </a:spcBef>
              <a:spcAft>
                <a:spcPts val="0"/>
              </a:spcAft>
              <a:buSzPts val="14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471" name="Google Shape;471;p57"/>
          <p:cNvSpPr txBox="1"/>
          <p:nvPr>
            <p:ph idx="12" type="sldNum"/>
          </p:nvPr>
        </p:nvSpPr>
        <p:spPr>
          <a:xfrm>
            <a:off x="8556784" y="4749851"/>
            <a:ext cx="548700" cy="393600"/>
          </a:xfrm>
          <a:prstGeom prst="rect">
            <a:avLst/>
          </a:prstGeom>
        </p:spPr>
        <p:txBody>
          <a:bodyPr anchorCtr="0" anchor="t" bIns="91425" lIns="91425" spcFirstLastPara="1" rIns="91425" wrap="square" tIns="91425">
            <a:normAutofit/>
          </a:bodyPr>
          <a:lstStyle>
            <a:lvl1pPr lvl="0">
              <a:buNone/>
              <a:defRPr sz="1300"/>
            </a:lvl1pPr>
            <a:lvl2pPr lvl="1">
              <a:buNone/>
              <a:defRPr sz="1300"/>
            </a:lvl2pPr>
            <a:lvl3pPr lvl="2">
              <a:buNone/>
              <a:defRPr sz="1300"/>
            </a:lvl3pPr>
            <a:lvl4pPr lvl="3">
              <a:buNone/>
              <a:defRPr sz="1300"/>
            </a:lvl4pPr>
            <a:lvl5pPr lvl="4">
              <a:buNone/>
              <a:defRPr sz="1300"/>
            </a:lvl5pPr>
            <a:lvl6pPr lvl="5">
              <a:buNone/>
              <a:defRPr sz="1300"/>
            </a:lvl6pPr>
            <a:lvl7pPr lvl="6">
              <a:buNone/>
              <a:defRPr sz="1300"/>
            </a:lvl7pPr>
            <a:lvl8pPr lvl="7">
              <a:buNone/>
              <a:defRPr sz="1300"/>
            </a:lvl8pPr>
            <a:lvl9pPr lvl="8">
              <a:buNone/>
              <a:defRPr sz="1300"/>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CUSTOM_1_2">
    <p:spTree>
      <p:nvGrpSpPr>
        <p:cNvPr id="472" name="Shape 472"/>
        <p:cNvGrpSpPr/>
        <p:nvPr/>
      </p:nvGrpSpPr>
      <p:grpSpPr>
        <a:xfrm>
          <a:off x="0" y="0"/>
          <a:ext cx="0" cy="0"/>
          <a:chOff x="0" y="0"/>
          <a:chExt cx="0" cy="0"/>
        </a:xfrm>
      </p:grpSpPr>
      <p:grpSp>
        <p:nvGrpSpPr>
          <p:cNvPr id="473" name="Google Shape;473;p58"/>
          <p:cNvGrpSpPr/>
          <p:nvPr/>
        </p:nvGrpSpPr>
        <p:grpSpPr>
          <a:xfrm>
            <a:off x="0" y="455100"/>
            <a:ext cx="9144000" cy="4519401"/>
            <a:chOff x="0" y="455100"/>
            <a:chExt cx="9144000" cy="4519401"/>
          </a:xfrm>
        </p:grpSpPr>
        <p:sp>
          <p:nvSpPr>
            <p:cNvPr id="474" name="Google Shape;474;p58"/>
            <p:cNvSpPr/>
            <p:nvPr/>
          </p:nvSpPr>
          <p:spPr>
            <a:xfrm flipH="1">
              <a:off x="4560600" y="455100"/>
              <a:ext cx="4583400" cy="4231200"/>
            </a:xfrm>
            <a:prstGeom prst="round1Rect">
              <a:avLst>
                <a:gd fmla="val 7773" name="adj"/>
              </a:avLst>
            </a:prstGeom>
            <a:solidFill>
              <a:schemeClr val="lt2"/>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475" name="Google Shape;475;p58"/>
            <p:cNvSpPr/>
            <p:nvPr/>
          </p:nvSpPr>
          <p:spPr>
            <a:xfrm>
              <a:off x="0" y="455100"/>
              <a:ext cx="4583400" cy="4231200"/>
            </a:xfrm>
            <a:prstGeom prst="round1Rect">
              <a:avLst>
                <a:gd fmla="val 7773" name="adj"/>
              </a:avLst>
            </a:prstGeom>
            <a:solidFill>
              <a:schemeClr val="lt2"/>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476" name="Google Shape;476;p58"/>
            <p:cNvSpPr/>
            <p:nvPr/>
          </p:nvSpPr>
          <p:spPr>
            <a:xfrm>
              <a:off x="4212650" y="4256001"/>
              <a:ext cx="718800" cy="718500"/>
            </a:xfrm>
            <a:prstGeom prst="ellipse">
              <a:avLst/>
            </a:prstGeom>
            <a:solidFill>
              <a:schemeClr val="lt2"/>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grpSp>
      <p:sp>
        <p:nvSpPr>
          <p:cNvPr id="477" name="Google Shape;477;p58"/>
          <p:cNvSpPr txBox="1"/>
          <p:nvPr/>
        </p:nvSpPr>
        <p:spPr>
          <a:xfrm>
            <a:off x="4212575" y="4533153"/>
            <a:ext cx="718800" cy="4218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fld id="{00000000-1234-1234-1234-123412341234}" type="slidenum">
              <a:rPr lang="en">
                <a:solidFill>
                  <a:schemeClr val="accent1"/>
                </a:solidFill>
                <a:latin typeface="STIX Two Text Medium"/>
                <a:ea typeface="STIX Two Text Medium"/>
                <a:cs typeface="STIX Two Text Medium"/>
                <a:sym typeface="STIX Two Text Medium"/>
              </a:rPr>
              <a:t>‹#›</a:t>
            </a:fld>
            <a:endParaRPr>
              <a:solidFill>
                <a:schemeClr val="accent1"/>
              </a:solidFill>
              <a:latin typeface="STIX Two Text Medium"/>
              <a:ea typeface="STIX Two Text Medium"/>
              <a:cs typeface="STIX Two Text Medium"/>
              <a:sym typeface="STIX Two Text Medium"/>
            </a:endParaRPr>
          </a:p>
        </p:txBody>
      </p:sp>
      <p:grpSp>
        <p:nvGrpSpPr>
          <p:cNvPr id="478" name="Google Shape;478;p58"/>
          <p:cNvGrpSpPr/>
          <p:nvPr/>
        </p:nvGrpSpPr>
        <p:grpSpPr>
          <a:xfrm>
            <a:off x="352550" y="0"/>
            <a:ext cx="640200" cy="4039455"/>
            <a:chOff x="3245525" y="0"/>
            <a:chExt cx="640200" cy="4306455"/>
          </a:xfrm>
        </p:grpSpPr>
        <p:sp>
          <p:nvSpPr>
            <p:cNvPr id="479" name="Google Shape;479;p58"/>
            <p:cNvSpPr/>
            <p:nvPr/>
          </p:nvSpPr>
          <p:spPr>
            <a:xfrm rot="-5400000">
              <a:off x="2879825" y="3300555"/>
              <a:ext cx="1371600" cy="640200"/>
            </a:xfrm>
            <a:prstGeom prst="chevron">
              <a:avLst>
                <a:gd fmla="val 20755" name="adj"/>
              </a:avLst>
            </a:prstGeom>
            <a:solidFill>
              <a:schemeClr val="accent2"/>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480" name="Google Shape;480;p58"/>
            <p:cNvSpPr/>
            <p:nvPr/>
          </p:nvSpPr>
          <p:spPr>
            <a:xfrm>
              <a:off x="3245525" y="0"/>
              <a:ext cx="640200" cy="3685800"/>
            </a:xfrm>
            <a:prstGeom prst="rect">
              <a:avLst/>
            </a:prstGeom>
            <a:solidFill>
              <a:schemeClr val="accent2"/>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grpSp>
      <p:sp>
        <p:nvSpPr>
          <p:cNvPr id="481" name="Google Shape;481;p58"/>
          <p:cNvSpPr txBox="1"/>
          <p:nvPr>
            <p:ph type="title"/>
          </p:nvPr>
        </p:nvSpPr>
        <p:spPr>
          <a:xfrm>
            <a:off x="1712775" y="1103850"/>
            <a:ext cx="6974100" cy="2935800"/>
          </a:xfrm>
          <a:prstGeom prst="rect">
            <a:avLst/>
          </a:prstGeom>
        </p:spPr>
        <p:txBody>
          <a:bodyPr anchorCtr="0" anchor="ctr" bIns="91425" lIns="91425" spcFirstLastPara="1" rIns="91425" wrap="square" tIns="9142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482" name="Google Shape;482;p58"/>
          <p:cNvSpPr txBox="1"/>
          <p:nvPr>
            <p:ph idx="12" type="sldNum"/>
          </p:nvPr>
        </p:nvSpPr>
        <p:spPr>
          <a:xfrm>
            <a:off x="8556784" y="4749851"/>
            <a:ext cx="548700" cy="393600"/>
          </a:xfrm>
          <a:prstGeom prst="rect">
            <a:avLst/>
          </a:prstGeom>
        </p:spPr>
        <p:txBody>
          <a:bodyPr anchorCtr="0" anchor="t" bIns="91425" lIns="91425" spcFirstLastPara="1" rIns="91425" wrap="square" tIns="91425">
            <a:normAutofit/>
          </a:bodyPr>
          <a:lstStyle>
            <a:lvl1pPr lvl="0">
              <a:buNone/>
              <a:defRPr sz="1300"/>
            </a:lvl1pPr>
            <a:lvl2pPr lvl="1">
              <a:buNone/>
              <a:defRPr sz="1300"/>
            </a:lvl2pPr>
            <a:lvl3pPr lvl="2">
              <a:buNone/>
              <a:defRPr sz="1300"/>
            </a:lvl3pPr>
            <a:lvl4pPr lvl="3">
              <a:buNone/>
              <a:defRPr sz="1300"/>
            </a:lvl4pPr>
            <a:lvl5pPr lvl="4">
              <a:buNone/>
              <a:defRPr sz="1300"/>
            </a:lvl5pPr>
            <a:lvl6pPr lvl="5">
              <a:buNone/>
              <a:defRPr sz="1300"/>
            </a:lvl6pPr>
            <a:lvl7pPr lvl="6">
              <a:buNone/>
              <a:defRPr sz="1300"/>
            </a:lvl7pPr>
            <a:lvl8pPr lvl="7">
              <a:buNone/>
              <a:defRPr sz="1300"/>
            </a:lvl8pPr>
            <a:lvl9pPr lvl="8">
              <a:buNone/>
              <a:defRPr sz="1300"/>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p:cSld name="CUSTOM_1_2_1">
    <p:spTree>
      <p:nvGrpSpPr>
        <p:cNvPr id="483" name="Shape 483"/>
        <p:cNvGrpSpPr/>
        <p:nvPr/>
      </p:nvGrpSpPr>
      <p:grpSpPr>
        <a:xfrm>
          <a:off x="0" y="0"/>
          <a:ext cx="0" cy="0"/>
          <a:chOff x="0" y="0"/>
          <a:chExt cx="0" cy="0"/>
        </a:xfrm>
      </p:grpSpPr>
      <p:grpSp>
        <p:nvGrpSpPr>
          <p:cNvPr id="484" name="Google Shape;484;p59"/>
          <p:cNvGrpSpPr/>
          <p:nvPr/>
        </p:nvGrpSpPr>
        <p:grpSpPr>
          <a:xfrm>
            <a:off x="0" y="455100"/>
            <a:ext cx="9144000" cy="4519401"/>
            <a:chOff x="0" y="455100"/>
            <a:chExt cx="9144000" cy="4519401"/>
          </a:xfrm>
        </p:grpSpPr>
        <p:sp>
          <p:nvSpPr>
            <p:cNvPr id="485" name="Google Shape;485;p59"/>
            <p:cNvSpPr/>
            <p:nvPr/>
          </p:nvSpPr>
          <p:spPr>
            <a:xfrm flipH="1">
              <a:off x="4560600" y="455100"/>
              <a:ext cx="4583400" cy="4231200"/>
            </a:xfrm>
            <a:prstGeom prst="round1Rect">
              <a:avLst>
                <a:gd fmla="val 7773" name="adj"/>
              </a:avLst>
            </a:prstGeom>
            <a:solidFill>
              <a:schemeClr val="lt2"/>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486" name="Google Shape;486;p59"/>
            <p:cNvSpPr/>
            <p:nvPr/>
          </p:nvSpPr>
          <p:spPr>
            <a:xfrm>
              <a:off x="0" y="455100"/>
              <a:ext cx="4583400" cy="4231200"/>
            </a:xfrm>
            <a:prstGeom prst="round1Rect">
              <a:avLst>
                <a:gd fmla="val 7773" name="adj"/>
              </a:avLst>
            </a:prstGeom>
            <a:solidFill>
              <a:schemeClr val="lt2"/>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487" name="Google Shape;487;p59"/>
            <p:cNvSpPr/>
            <p:nvPr/>
          </p:nvSpPr>
          <p:spPr>
            <a:xfrm>
              <a:off x="4212650" y="4256001"/>
              <a:ext cx="718800" cy="718500"/>
            </a:xfrm>
            <a:prstGeom prst="ellipse">
              <a:avLst/>
            </a:prstGeom>
            <a:solidFill>
              <a:schemeClr val="lt2"/>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grpSp>
      <p:sp>
        <p:nvSpPr>
          <p:cNvPr id="488" name="Google Shape;488;p59"/>
          <p:cNvSpPr txBox="1"/>
          <p:nvPr/>
        </p:nvSpPr>
        <p:spPr>
          <a:xfrm>
            <a:off x="4212575" y="4533153"/>
            <a:ext cx="718800" cy="4218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fld id="{00000000-1234-1234-1234-123412341234}" type="slidenum">
              <a:rPr lang="en">
                <a:solidFill>
                  <a:schemeClr val="accent1"/>
                </a:solidFill>
                <a:latin typeface="STIX Two Text Medium"/>
                <a:ea typeface="STIX Two Text Medium"/>
                <a:cs typeface="STIX Two Text Medium"/>
                <a:sym typeface="STIX Two Text Medium"/>
              </a:rPr>
              <a:t>‹#›</a:t>
            </a:fld>
            <a:endParaRPr>
              <a:solidFill>
                <a:schemeClr val="accent1"/>
              </a:solidFill>
              <a:latin typeface="STIX Two Text Medium"/>
              <a:ea typeface="STIX Two Text Medium"/>
              <a:cs typeface="STIX Two Text Medium"/>
              <a:sym typeface="STIX Two Text Medium"/>
            </a:endParaRPr>
          </a:p>
        </p:txBody>
      </p:sp>
      <p:sp>
        <p:nvSpPr>
          <p:cNvPr id="489" name="Google Shape;489;p59"/>
          <p:cNvSpPr txBox="1"/>
          <p:nvPr>
            <p:ph type="title"/>
          </p:nvPr>
        </p:nvSpPr>
        <p:spPr>
          <a:xfrm>
            <a:off x="311700" y="1555150"/>
            <a:ext cx="2896800" cy="2319300"/>
          </a:xfrm>
          <a:prstGeom prst="rect">
            <a:avLst/>
          </a:prstGeom>
        </p:spPr>
        <p:txBody>
          <a:bodyPr anchorCtr="0" anchor="t" bIns="91425" lIns="91425" spcFirstLastPara="1" rIns="91425" wrap="square" tIns="91425">
            <a:noAutofit/>
          </a:bodyPr>
          <a:lstStyle>
            <a:lvl1pPr lvl="0">
              <a:spcBef>
                <a:spcPts val="0"/>
              </a:spcBef>
              <a:spcAft>
                <a:spcPts val="0"/>
              </a:spcAft>
              <a:buClr>
                <a:schemeClr val="dk1"/>
              </a:buClr>
              <a:buSzPts val="3000"/>
              <a:buFont typeface="STIX Two Text SemiBold"/>
              <a:buNone/>
              <a:defRPr/>
            </a:lvl1pPr>
            <a:lvl2pPr lvl="1">
              <a:spcBef>
                <a:spcPts val="0"/>
              </a:spcBef>
              <a:spcAft>
                <a:spcPts val="0"/>
              </a:spcAft>
              <a:buClr>
                <a:schemeClr val="dk1"/>
              </a:buClr>
              <a:buSzPts val="3000"/>
              <a:buFont typeface="STIX Two Text SemiBold"/>
              <a:buNone/>
              <a:defRPr/>
            </a:lvl2pPr>
            <a:lvl3pPr lvl="2">
              <a:spcBef>
                <a:spcPts val="0"/>
              </a:spcBef>
              <a:spcAft>
                <a:spcPts val="0"/>
              </a:spcAft>
              <a:buClr>
                <a:schemeClr val="dk1"/>
              </a:buClr>
              <a:buSzPts val="3000"/>
              <a:buFont typeface="STIX Two Text SemiBold"/>
              <a:buNone/>
              <a:defRPr/>
            </a:lvl3pPr>
            <a:lvl4pPr lvl="3">
              <a:spcBef>
                <a:spcPts val="0"/>
              </a:spcBef>
              <a:spcAft>
                <a:spcPts val="0"/>
              </a:spcAft>
              <a:buClr>
                <a:schemeClr val="dk1"/>
              </a:buClr>
              <a:buSzPts val="3000"/>
              <a:buFont typeface="STIX Two Text SemiBold"/>
              <a:buNone/>
              <a:defRPr/>
            </a:lvl4pPr>
            <a:lvl5pPr lvl="4">
              <a:spcBef>
                <a:spcPts val="0"/>
              </a:spcBef>
              <a:spcAft>
                <a:spcPts val="0"/>
              </a:spcAft>
              <a:buClr>
                <a:schemeClr val="dk1"/>
              </a:buClr>
              <a:buSzPts val="3000"/>
              <a:buFont typeface="STIX Two Text SemiBold"/>
              <a:buNone/>
              <a:defRPr/>
            </a:lvl5pPr>
            <a:lvl6pPr lvl="5">
              <a:spcBef>
                <a:spcPts val="0"/>
              </a:spcBef>
              <a:spcAft>
                <a:spcPts val="0"/>
              </a:spcAft>
              <a:buClr>
                <a:schemeClr val="dk1"/>
              </a:buClr>
              <a:buSzPts val="3000"/>
              <a:buFont typeface="STIX Two Text SemiBold"/>
              <a:buNone/>
              <a:defRPr/>
            </a:lvl6pPr>
            <a:lvl7pPr lvl="6">
              <a:spcBef>
                <a:spcPts val="0"/>
              </a:spcBef>
              <a:spcAft>
                <a:spcPts val="0"/>
              </a:spcAft>
              <a:buClr>
                <a:schemeClr val="dk1"/>
              </a:buClr>
              <a:buSzPts val="3000"/>
              <a:buFont typeface="STIX Two Text SemiBold"/>
              <a:buNone/>
              <a:defRPr/>
            </a:lvl7pPr>
            <a:lvl8pPr lvl="7">
              <a:spcBef>
                <a:spcPts val="0"/>
              </a:spcBef>
              <a:spcAft>
                <a:spcPts val="0"/>
              </a:spcAft>
              <a:buClr>
                <a:schemeClr val="dk1"/>
              </a:buClr>
              <a:buSzPts val="3000"/>
              <a:buFont typeface="STIX Two Text SemiBold"/>
              <a:buNone/>
              <a:defRPr/>
            </a:lvl8pPr>
            <a:lvl9pPr lvl="8">
              <a:spcBef>
                <a:spcPts val="0"/>
              </a:spcBef>
              <a:spcAft>
                <a:spcPts val="0"/>
              </a:spcAft>
              <a:buClr>
                <a:schemeClr val="dk1"/>
              </a:buClr>
              <a:buSzPts val="3000"/>
              <a:buFont typeface="STIX Two Text SemiBold"/>
              <a:buNone/>
              <a:defRPr/>
            </a:lvl9pPr>
          </a:lstStyle>
          <a:p/>
        </p:txBody>
      </p:sp>
      <p:sp>
        <p:nvSpPr>
          <p:cNvPr id="490" name="Google Shape;490;p59"/>
          <p:cNvSpPr txBox="1"/>
          <p:nvPr>
            <p:ph idx="12" type="sldNum"/>
          </p:nvPr>
        </p:nvSpPr>
        <p:spPr>
          <a:xfrm>
            <a:off x="8556784" y="4749851"/>
            <a:ext cx="548700" cy="393600"/>
          </a:xfrm>
          <a:prstGeom prst="rect">
            <a:avLst/>
          </a:prstGeom>
        </p:spPr>
        <p:txBody>
          <a:bodyPr anchorCtr="0" anchor="t" bIns="91425" lIns="91425" spcFirstLastPara="1" rIns="91425" wrap="square" tIns="91425">
            <a:normAutofit/>
          </a:bodyPr>
          <a:lstStyle>
            <a:lvl1pPr lvl="0">
              <a:buNone/>
              <a:defRPr sz="1300"/>
            </a:lvl1pPr>
            <a:lvl2pPr lvl="1">
              <a:buNone/>
              <a:defRPr sz="1300"/>
            </a:lvl2pPr>
            <a:lvl3pPr lvl="2">
              <a:buNone/>
              <a:defRPr sz="1300"/>
            </a:lvl3pPr>
            <a:lvl4pPr lvl="3">
              <a:buNone/>
              <a:defRPr sz="1300"/>
            </a:lvl4pPr>
            <a:lvl5pPr lvl="4">
              <a:buNone/>
              <a:defRPr sz="1300"/>
            </a:lvl5pPr>
            <a:lvl6pPr lvl="5">
              <a:buNone/>
              <a:defRPr sz="1300"/>
            </a:lvl6pPr>
            <a:lvl7pPr lvl="6">
              <a:buNone/>
              <a:defRPr sz="1300"/>
            </a:lvl7pPr>
            <a:lvl8pPr lvl="7">
              <a:buNone/>
              <a:defRPr sz="1300"/>
            </a:lvl8pPr>
            <a:lvl9pPr lvl="8">
              <a:buNone/>
              <a:defRPr sz="1300"/>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with footer">
  <p:cSld name="CUSTOM_1_2_1_1">
    <p:spTree>
      <p:nvGrpSpPr>
        <p:cNvPr id="491" name="Shape 491"/>
        <p:cNvGrpSpPr/>
        <p:nvPr/>
      </p:nvGrpSpPr>
      <p:grpSpPr>
        <a:xfrm>
          <a:off x="0" y="0"/>
          <a:ext cx="0" cy="0"/>
          <a:chOff x="0" y="0"/>
          <a:chExt cx="0" cy="0"/>
        </a:xfrm>
      </p:grpSpPr>
      <p:grpSp>
        <p:nvGrpSpPr>
          <p:cNvPr id="492" name="Google Shape;492;p60"/>
          <p:cNvGrpSpPr/>
          <p:nvPr/>
        </p:nvGrpSpPr>
        <p:grpSpPr>
          <a:xfrm>
            <a:off x="0" y="455100"/>
            <a:ext cx="9144000" cy="4519401"/>
            <a:chOff x="0" y="455100"/>
            <a:chExt cx="9144000" cy="4519401"/>
          </a:xfrm>
        </p:grpSpPr>
        <p:sp>
          <p:nvSpPr>
            <p:cNvPr id="493" name="Google Shape;493;p60"/>
            <p:cNvSpPr/>
            <p:nvPr/>
          </p:nvSpPr>
          <p:spPr>
            <a:xfrm flipH="1">
              <a:off x="4560600" y="455100"/>
              <a:ext cx="4583400" cy="4231200"/>
            </a:xfrm>
            <a:prstGeom prst="round1Rect">
              <a:avLst>
                <a:gd fmla="val 7773" name="adj"/>
              </a:avLst>
            </a:prstGeom>
            <a:solidFill>
              <a:schemeClr val="lt2"/>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494" name="Google Shape;494;p60"/>
            <p:cNvSpPr/>
            <p:nvPr/>
          </p:nvSpPr>
          <p:spPr>
            <a:xfrm>
              <a:off x="0" y="455100"/>
              <a:ext cx="4583400" cy="4231200"/>
            </a:xfrm>
            <a:prstGeom prst="round1Rect">
              <a:avLst>
                <a:gd fmla="val 7773" name="adj"/>
              </a:avLst>
            </a:prstGeom>
            <a:solidFill>
              <a:schemeClr val="lt2"/>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495" name="Google Shape;495;p60"/>
            <p:cNvSpPr/>
            <p:nvPr/>
          </p:nvSpPr>
          <p:spPr>
            <a:xfrm>
              <a:off x="4212650" y="4256001"/>
              <a:ext cx="718800" cy="718500"/>
            </a:xfrm>
            <a:prstGeom prst="ellipse">
              <a:avLst/>
            </a:prstGeom>
            <a:solidFill>
              <a:schemeClr val="lt2"/>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grpSp>
      <p:sp>
        <p:nvSpPr>
          <p:cNvPr id="496" name="Google Shape;496;p60"/>
          <p:cNvSpPr txBox="1"/>
          <p:nvPr/>
        </p:nvSpPr>
        <p:spPr>
          <a:xfrm>
            <a:off x="4212575" y="4533153"/>
            <a:ext cx="718800" cy="4218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fld id="{00000000-1234-1234-1234-123412341234}" type="slidenum">
              <a:rPr lang="en">
                <a:solidFill>
                  <a:schemeClr val="accent1"/>
                </a:solidFill>
                <a:latin typeface="STIX Two Text Medium"/>
                <a:ea typeface="STIX Two Text Medium"/>
                <a:cs typeface="STIX Two Text Medium"/>
                <a:sym typeface="STIX Two Text Medium"/>
              </a:rPr>
              <a:t>‹#›</a:t>
            </a:fld>
            <a:endParaRPr>
              <a:solidFill>
                <a:schemeClr val="accent1"/>
              </a:solidFill>
              <a:latin typeface="STIX Two Text Medium"/>
              <a:ea typeface="STIX Two Text Medium"/>
              <a:cs typeface="STIX Two Text Medium"/>
              <a:sym typeface="STIX Two Text Medium"/>
            </a:endParaRPr>
          </a:p>
        </p:txBody>
      </p:sp>
      <p:sp>
        <p:nvSpPr>
          <p:cNvPr id="497" name="Google Shape;497;p60"/>
          <p:cNvSpPr txBox="1"/>
          <p:nvPr>
            <p:ph idx="1" type="subTitle"/>
          </p:nvPr>
        </p:nvSpPr>
        <p:spPr>
          <a:xfrm>
            <a:off x="366100" y="4773588"/>
            <a:ext cx="3539400" cy="282600"/>
          </a:xfrm>
          <a:prstGeom prst="rect">
            <a:avLst/>
          </a:prstGeom>
        </p:spPr>
        <p:txBody>
          <a:bodyPr anchorCtr="0" anchor="ctr" bIns="91425" lIns="91425" spcFirstLastPara="1" rIns="91425" wrap="square" tIns="91425">
            <a:noAutofit/>
          </a:bodyPr>
          <a:lstStyle>
            <a:lvl1pPr lvl="0">
              <a:spcBef>
                <a:spcPts val="0"/>
              </a:spcBef>
              <a:spcAft>
                <a:spcPts val="0"/>
              </a:spcAft>
              <a:buClr>
                <a:schemeClr val="lt2"/>
              </a:buClr>
              <a:buSzPts val="1200"/>
              <a:buNone/>
              <a:defRPr sz="1200">
                <a:solidFill>
                  <a:schemeClr val="lt2"/>
                </a:solidFill>
              </a:defRPr>
            </a:lvl1pPr>
            <a:lvl2pPr lvl="1">
              <a:spcBef>
                <a:spcPts val="0"/>
              </a:spcBef>
              <a:spcAft>
                <a:spcPts val="0"/>
              </a:spcAft>
              <a:buClr>
                <a:schemeClr val="lt2"/>
              </a:buClr>
              <a:buSzPts val="1200"/>
              <a:buNone/>
              <a:defRPr sz="1200">
                <a:solidFill>
                  <a:schemeClr val="lt2"/>
                </a:solidFill>
              </a:defRPr>
            </a:lvl2pPr>
            <a:lvl3pPr lvl="2">
              <a:spcBef>
                <a:spcPts val="0"/>
              </a:spcBef>
              <a:spcAft>
                <a:spcPts val="0"/>
              </a:spcAft>
              <a:buClr>
                <a:schemeClr val="lt2"/>
              </a:buClr>
              <a:buSzPts val="1200"/>
              <a:buNone/>
              <a:defRPr sz="1200">
                <a:solidFill>
                  <a:schemeClr val="lt2"/>
                </a:solidFill>
              </a:defRPr>
            </a:lvl3pPr>
            <a:lvl4pPr lvl="3">
              <a:spcBef>
                <a:spcPts val="0"/>
              </a:spcBef>
              <a:spcAft>
                <a:spcPts val="0"/>
              </a:spcAft>
              <a:buClr>
                <a:schemeClr val="lt2"/>
              </a:buClr>
              <a:buSzPts val="1200"/>
              <a:buNone/>
              <a:defRPr sz="1200">
                <a:solidFill>
                  <a:schemeClr val="lt2"/>
                </a:solidFill>
              </a:defRPr>
            </a:lvl4pPr>
            <a:lvl5pPr lvl="4">
              <a:spcBef>
                <a:spcPts val="0"/>
              </a:spcBef>
              <a:spcAft>
                <a:spcPts val="0"/>
              </a:spcAft>
              <a:buClr>
                <a:schemeClr val="lt2"/>
              </a:buClr>
              <a:buSzPts val="1200"/>
              <a:buNone/>
              <a:defRPr sz="1200">
                <a:solidFill>
                  <a:schemeClr val="lt2"/>
                </a:solidFill>
              </a:defRPr>
            </a:lvl5pPr>
            <a:lvl6pPr lvl="5">
              <a:spcBef>
                <a:spcPts val="0"/>
              </a:spcBef>
              <a:spcAft>
                <a:spcPts val="0"/>
              </a:spcAft>
              <a:buClr>
                <a:schemeClr val="lt2"/>
              </a:buClr>
              <a:buSzPts val="1200"/>
              <a:buNone/>
              <a:defRPr sz="1200">
                <a:solidFill>
                  <a:schemeClr val="lt2"/>
                </a:solidFill>
              </a:defRPr>
            </a:lvl6pPr>
            <a:lvl7pPr lvl="6">
              <a:spcBef>
                <a:spcPts val="0"/>
              </a:spcBef>
              <a:spcAft>
                <a:spcPts val="0"/>
              </a:spcAft>
              <a:buClr>
                <a:schemeClr val="lt2"/>
              </a:buClr>
              <a:buSzPts val="1200"/>
              <a:buNone/>
              <a:defRPr sz="1200">
                <a:solidFill>
                  <a:schemeClr val="lt2"/>
                </a:solidFill>
              </a:defRPr>
            </a:lvl7pPr>
            <a:lvl8pPr lvl="7">
              <a:spcBef>
                <a:spcPts val="0"/>
              </a:spcBef>
              <a:spcAft>
                <a:spcPts val="0"/>
              </a:spcAft>
              <a:buClr>
                <a:schemeClr val="lt2"/>
              </a:buClr>
              <a:buSzPts val="1200"/>
              <a:buNone/>
              <a:defRPr sz="1200">
                <a:solidFill>
                  <a:schemeClr val="lt2"/>
                </a:solidFill>
              </a:defRPr>
            </a:lvl8pPr>
            <a:lvl9pPr lvl="8">
              <a:spcBef>
                <a:spcPts val="0"/>
              </a:spcBef>
              <a:spcAft>
                <a:spcPts val="0"/>
              </a:spcAft>
              <a:buClr>
                <a:schemeClr val="lt2"/>
              </a:buClr>
              <a:buSzPts val="1200"/>
              <a:buNone/>
              <a:defRPr sz="1200">
                <a:solidFill>
                  <a:schemeClr val="lt2"/>
                </a:solidFill>
              </a:defRPr>
            </a:lvl9pPr>
          </a:lstStyle>
          <a:p/>
        </p:txBody>
      </p:sp>
      <p:sp>
        <p:nvSpPr>
          <p:cNvPr id="498" name="Google Shape;498;p60"/>
          <p:cNvSpPr txBox="1"/>
          <p:nvPr>
            <p:ph idx="2" type="subTitle"/>
          </p:nvPr>
        </p:nvSpPr>
        <p:spPr>
          <a:xfrm>
            <a:off x="5251900" y="4773588"/>
            <a:ext cx="3539400" cy="282600"/>
          </a:xfrm>
          <a:prstGeom prst="rect">
            <a:avLst/>
          </a:prstGeom>
        </p:spPr>
        <p:txBody>
          <a:bodyPr anchorCtr="0" anchor="ctr" bIns="91425" lIns="91425" spcFirstLastPara="1" rIns="91425" wrap="square" tIns="91425">
            <a:noAutofit/>
          </a:bodyPr>
          <a:lstStyle>
            <a:lvl1pPr lvl="0" algn="r">
              <a:spcBef>
                <a:spcPts val="0"/>
              </a:spcBef>
              <a:spcAft>
                <a:spcPts val="0"/>
              </a:spcAft>
              <a:buClr>
                <a:schemeClr val="lt2"/>
              </a:buClr>
              <a:buSzPts val="1200"/>
              <a:buNone/>
              <a:defRPr sz="1200">
                <a:solidFill>
                  <a:schemeClr val="lt2"/>
                </a:solidFill>
              </a:defRPr>
            </a:lvl1pPr>
            <a:lvl2pPr lvl="1" algn="r">
              <a:spcBef>
                <a:spcPts val="0"/>
              </a:spcBef>
              <a:spcAft>
                <a:spcPts val="0"/>
              </a:spcAft>
              <a:buClr>
                <a:schemeClr val="lt2"/>
              </a:buClr>
              <a:buSzPts val="1200"/>
              <a:buNone/>
              <a:defRPr sz="1200">
                <a:solidFill>
                  <a:schemeClr val="lt2"/>
                </a:solidFill>
              </a:defRPr>
            </a:lvl2pPr>
            <a:lvl3pPr lvl="2" algn="r">
              <a:spcBef>
                <a:spcPts val="0"/>
              </a:spcBef>
              <a:spcAft>
                <a:spcPts val="0"/>
              </a:spcAft>
              <a:buClr>
                <a:schemeClr val="lt2"/>
              </a:buClr>
              <a:buSzPts val="1200"/>
              <a:buNone/>
              <a:defRPr sz="1200">
                <a:solidFill>
                  <a:schemeClr val="lt2"/>
                </a:solidFill>
              </a:defRPr>
            </a:lvl3pPr>
            <a:lvl4pPr lvl="3" algn="r">
              <a:spcBef>
                <a:spcPts val="0"/>
              </a:spcBef>
              <a:spcAft>
                <a:spcPts val="0"/>
              </a:spcAft>
              <a:buClr>
                <a:schemeClr val="lt2"/>
              </a:buClr>
              <a:buSzPts val="1200"/>
              <a:buNone/>
              <a:defRPr sz="1200">
                <a:solidFill>
                  <a:schemeClr val="lt2"/>
                </a:solidFill>
              </a:defRPr>
            </a:lvl4pPr>
            <a:lvl5pPr lvl="4" algn="r">
              <a:spcBef>
                <a:spcPts val="0"/>
              </a:spcBef>
              <a:spcAft>
                <a:spcPts val="0"/>
              </a:spcAft>
              <a:buClr>
                <a:schemeClr val="lt2"/>
              </a:buClr>
              <a:buSzPts val="1200"/>
              <a:buNone/>
              <a:defRPr sz="1200">
                <a:solidFill>
                  <a:schemeClr val="lt2"/>
                </a:solidFill>
              </a:defRPr>
            </a:lvl5pPr>
            <a:lvl6pPr lvl="5" algn="r">
              <a:spcBef>
                <a:spcPts val="0"/>
              </a:spcBef>
              <a:spcAft>
                <a:spcPts val="0"/>
              </a:spcAft>
              <a:buClr>
                <a:schemeClr val="lt2"/>
              </a:buClr>
              <a:buSzPts val="1200"/>
              <a:buNone/>
              <a:defRPr sz="1200">
                <a:solidFill>
                  <a:schemeClr val="lt2"/>
                </a:solidFill>
              </a:defRPr>
            </a:lvl6pPr>
            <a:lvl7pPr lvl="6" algn="r">
              <a:spcBef>
                <a:spcPts val="0"/>
              </a:spcBef>
              <a:spcAft>
                <a:spcPts val="0"/>
              </a:spcAft>
              <a:buClr>
                <a:schemeClr val="lt2"/>
              </a:buClr>
              <a:buSzPts val="1200"/>
              <a:buNone/>
              <a:defRPr sz="1200">
                <a:solidFill>
                  <a:schemeClr val="lt2"/>
                </a:solidFill>
              </a:defRPr>
            </a:lvl7pPr>
            <a:lvl8pPr lvl="7" algn="r">
              <a:spcBef>
                <a:spcPts val="0"/>
              </a:spcBef>
              <a:spcAft>
                <a:spcPts val="0"/>
              </a:spcAft>
              <a:buClr>
                <a:schemeClr val="lt2"/>
              </a:buClr>
              <a:buSzPts val="1200"/>
              <a:buNone/>
              <a:defRPr sz="1200">
                <a:solidFill>
                  <a:schemeClr val="lt2"/>
                </a:solidFill>
              </a:defRPr>
            </a:lvl8pPr>
            <a:lvl9pPr lvl="8" algn="r">
              <a:spcBef>
                <a:spcPts val="0"/>
              </a:spcBef>
              <a:spcAft>
                <a:spcPts val="0"/>
              </a:spcAft>
              <a:buClr>
                <a:schemeClr val="lt2"/>
              </a:buClr>
              <a:buSzPts val="1200"/>
              <a:buNone/>
              <a:defRPr sz="1200">
                <a:solidFill>
                  <a:schemeClr val="lt2"/>
                </a:solidFill>
              </a:defRPr>
            </a:lvl9pPr>
          </a:lstStyle>
          <a:p/>
        </p:txBody>
      </p:sp>
      <p:sp>
        <p:nvSpPr>
          <p:cNvPr id="499" name="Google Shape;499;p60"/>
          <p:cNvSpPr txBox="1"/>
          <p:nvPr>
            <p:ph idx="3" type="body"/>
          </p:nvPr>
        </p:nvSpPr>
        <p:spPr>
          <a:xfrm>
            <a:off x="5953000" y="2192550"/>
            <a:ext cx="2924100" cy="7584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a:lvl1pPr>
            <a:lvl2pPr indent="-304800" lvl="1" marL="914400">
              <a:spcBef>
                <a:spcPts val="0"/>
              </a:spcBef>
              <a:spcAft>
                <a:spcPts val="0"/>
              </a:spcAft>
              <a:buSzPts val="1200"/>
              <a:buChar char="○"/>
              <a:defRPr/>
            </a:lvl2pPr>
            <a:lvl3pPr indent="-304800" lvl="2" marL="1371600">
              <a:spcBef>
                <a:spcPts val="0"/>
              </a:spcBef>
              <a:spcAft>
                <a:spcPts val="0"/>
              </a:spcAft>
              <a:buSzPts val="1200"/>
              <a:buChar char="■"/>
              <a:defRPr/>
            </a:lvl3pPr>
            <a:lvl4pPr indent="-304800" lvl="3" marL="1828800">
              <a:spcBef>
                <a:spcPts val="0"/>
              </a:spcBef>
              <a:spcAft>
                <a:spcPts val="0"/>
              </a:spcAft>
              <a:buSzPts val="1200"/>
              <a:buChar char="●"/>
              <a:defRPr/>
            </a:lvl4pPr>
            <a:lvl5pPr indent="-304800" lvl="4" marL="2286000">
              <a:spcBef>
                <a:spcPts val="0"/>
              </a:spcBef>
              <a:spcAft>
                <a:spcPts val="0"/>
              </a:spcAft>
              <a:buSzPts val="1200"/>
              <a:buChar char="○"/>
              <a:defRPr/>
            </a:lvl5pPr>
            <a:lvl6pPr indent="-304800" lvl="5" marL="2743200">
              <a:spcBef>
                <a:spcPts val="0"/>
              </a:spcBef>
              <a:spcAft>
                <a:spcPts val="0"/>
              </a:spcAft>
              <a:buSzPts val="1200"/>
              <a:buChar char="■"/>
              <a:defRPr/>
            </a:lvl6pPr>
            <a:lvl7pPr indent="-304800" lvl="6" marL="3200400">
              <a:spcBef>
                <a:spcPts val="0"/>
              </a:spcBef>
              <a:spcAft>
                <a:spcPts val="0"/>
              </a:spcAft>
              <a:buSzPts val="1200"/>
              <a:buChar char="●"/>
              <a:defRPr/>
            </a:lvl7pPr>
            <a:lvl8pPr indent="-304800" lvl="7" marL="3657600">
              <a:spcBef>
                <a:spcPts val="0"/>
              </a:spcBef>
              <a:spcAft>
                <a:spcPts val="0"/>
              </a:spcAft>
              <a:buSzPts val="1200"/>
              <a:buChar char="○"/>
              <a:defRPr/>
            </a:lvl8pPr>
            <a:lvl9pPr indent="-304800" lvl="8" marL="4114800">
              <a:spcBef>
                <a:spcPts val="0"/>
              </a:spcBef>
              <a:spcAft>
                <a:spcPts val="0"/>
              </a:spcAft>
              <a:buSzPts val="1200"/>
              <a:buChar char="■"/>
              <a:defRPr/>
            </a:lvl9pPr>
          </a:lstStyle>
          <a:p/>
        </p:txBody>
      </p:sp>
      <p:sp>
        <p:nvSpPr>
          <p:cNvPr id="500" name="Google Shape;500;p60"/>
          <p:cNvSpPr txBox="1"/>
          <p:nvPr>
            <p:ph hasCustomPrompt="1" type="title"/>
          </p:nvPr>
        </p:nvSpPr>
        <p:spPr>
          <a:xfrm>
            <a:off x="457200" y="1106125"/>
            <a:ext cx="4794600" cy="3082500"/>
          </a:xfrm>
          <a:prstGeom prst="rect">
            <a:avLst/>
          </a:prstGeom>
        </p:spPr>
        <p:txBody>
          <a:bodyPr anchorCtr="0" anchor="ctr" bIns="91425" lIns="91425" spcFirstLastPara="1" rIns="91425" wrap="square" tIns="91425">
            <a:noAutofit/>
          </a:bodyPr>
          <a:lstStyle>
            <a:lvl1pPr lvl="0">
              <a:spcBef>
                <a:spcPts val="0"/>
              </a:spcBef>
              <a:spcAft>
                <a:spcPts val="0"/>
              </a:spcAft>
              <a:buSzPts val="20000"/>
              <a:buNone/>
              <a:defRPr sz="20000"/>
            </a:lvl1pPr>
            <a:lvl2pPr lvl="1" algn="ctr">
              <a:spcBef>
                <a:spcPts val="0"/>
              </a:spcBef>
              <a:spcAft>
                <a:spcPts val="0"/>
              </a:spcAft>
              <a:buSzPts val="20000"/>
              <a:buNone/>
              <a:defRPr sz="20000"/>
            </a:lvl2pPr>
            <a:lvl3pPr lvl="2" algn="ctr">
              <a:spcBef>
                <a:spcPts val="0"/>
              </a:spcBef>
              <a:spcAft>
                <a:spcPts val="0"/>
              </a:spcAft>
              <a:buSzPts val="20000"/>
              <a:buNone/>
              <a:defRPr sz="20000"/>
            </a:lvl3pPr>
            <a:lvl4pPr lvl="3" algn="ctr">
              <a:spcBef>
                <a:spcPts val="0"/>
              </a:spcBef>
              <a:spcAft>
                <a:spcPts val="0"/>
              </a:spcAft>
              <a:buSzPts val="20000"/>
              <a:buNone/>
              <a:defRPr sz="20000"/>
            </a:lvl4pPr>
            <a:lvl5pPr lvl="4" algn="ctr">
              <a:spcBef>
                <a:spcPts val="0"/>
              </a:spcBef>
              <a:spcAft>
                <a:spcPts val="0"/>
              </a:spcAft>
              <a:buSzPts val="20000"/>
              <a:buNone/>
              <a:defRPr sz="20000"/>
            </a:lvl5pPr>
            <a:lvl6pPr lvl="5" algn="ctr">
              <a:spcBef>
                <a:spcPts val="0"/>
              </a:spcBef>
              <a:spcAft>
                <a:spcPts val="0"/>
              </a:spcAft>
              <a:buSzPts val="20000"/>
              <a:buNone/>
              <a:defRPr sz="20000"/>
            </a:lvl6pPr>
            <a:lvl7pPr lvl="6" algn="ctr">
              <a:spcBef>
                <a:spcPts val="0"/>
              </a:spcBef>
              <a:spcAft>
                <a:spcPts val="0"/>
              </a:spcAft>
              <a:buSzPts val="20000"/>
              <a:buNone/>
              <a:defRPr sz="20000"/>
            </a:lvl7pPr>
            <a:lvl8pPr lvl="7" algn="ctr">
              <a:spcBef>
                <a:spcPts val="0"/>
              </a:spcBef>
              <a:spcAft>
                <a:spcPts val="0"/>
              </a:spcAft>
              <a:buSzPts val="20000"/>
              <a:buNone/>
              <a:defRPr sz="20000"/>
            </a:lvl8pPr>
            <a:lvl9pPr lvl="8" algn="ctr">
              <a:spcBef>
                <a:spcPts val="0"/>
              </a:spcBef>
              <a:spcAft>
                <a:spcPts val="0"/>
              </a:spcAft>
              <a:buSzPts val="20000"/>
              <a:buNone/>
              <a:defRPr sz="20000"/>
            </a:lvl9pPr>
          </a:lstStyle>
          <a:p>
            <a:r>
              <a:t>xx%</a:t>
            </a:r>
          </a:p>
        </p:txBody>
      </p:sp>
      <p:sp>
        <p:nvSpPr>
          <p:cNvPr id="501" name="Google Shape;501;p60"/>
          <p:cNvSpPr txBox="1"/>
          <p:nvPr>
            <p:ph idx="12" type="sldNum"/>
          </p:nvPr>
        </p:nvSpPr>
        <p:spPr>
          <a:xfrm>
            <a:off x="8556784" y="4749851"/>
            <a:ext cx="548700" cy="393600"/>
          </a:xfrm>
          <a:prstGeom prst="rect">
            <a:avLst/>
          </a:prstGeom>
        </p:spPr>
        <p:txBody>
          <a:bodyPr anchorCtr="0" anchor="t" bIns="91425" lIns="91425" spcFirstLastPara="1" rIns="91425" wrap="square" tIns="91425">
            <a:normAutofit/>
          </a:bodyPr>
          <a:lstStyle>
            <a:lvl1pPr lvl="0">
              <a:buNone/>
              <a:defRPr sz="1300"/>
            </a:lvl1pPr>
            <a:lvl2pPr lvl="1">
              <a:buNone/>
              <a:defRPr sz="1300"/>
            </a:lvl2pPr>
            <a:lvl3pPr lvl="2">
              <a:buNone/>
              <a:defRPr sz="1300"/>
            </a:lvl3pPr>
            <a:lvl4pPr lvl="3">
              <a:buNone/>
              <a:defRPr sz="1300"/>
            </a:lvl4pPr>
            <a:lvl5pPr lvl="4">
              <a:buNone/>
              <a:defRPr sz="1300"/>
            </a:lvl5pPr>
            <a:lvl6pPr lvl="5">
              <a:buNone/>
              <a:defRPr sz="1300"/>
            </a:lvl6pPr>
            <a:lvl7pPr lvl="6">
              <a:buNone/>
              <a:defRPr sz="1300"/>
            </a:lvl7pPr>
            <a:lvl8pPr lvl="7">
              <a:buNone/>
              <a:defRPr sz="1300"/>
            </a:lvl8pPr>
            <a:lvl9pPr lvl="8">
              <a:buNone/>
              <a:defRPr sz="1300"/>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CUSTOM_1_2_1_1_1">
    <p:spTree>
      <p:nvGrpSpPr>
        <p:cNvPr id="502" name="Shape 502"/>
        <p:cNvGrpSpPr/>
        <p:nvPr/>
      </p:nvGrpSpPr>
      <p:grpSpPr>
        <a:xfrm>
          <a:off x="0" y="0"/>
          <a:ext cx="0" cy="0"/>
          <a:chOff x="0" y="0"/>
          <a:chExt cx="0" cy="0"/>
        </a:xfrm>
      </p:grpSpPr>
      <p:grpSp>
        <p:nvGrpSpPr>
          <p:cNvPr id="503" name="Google Shape;503;p61"/>
          <p:cNvGrpSpPr/>
          <p:nvPr/>
        </p:nvGrpSpPr>
        <p:grpSpPr>
          <a:xfrm>
            <a:off x="0" y="455100"/>
            <a:ext cx="9144000" cy="4519401"/>
            <a:chOff x="0" y="455100"/>
            <a:chExt cx="9144000" cy="4519401"/>
          </a:xfrm>
        </p:grpSpPr>
        <p:sp>
          <p:nvSpPr>
            <p:cNvPr id="504" name="Google Shape;504;p61"/>
            <p:cNvSpPr/>
            <p:nvPr/>
          </p:nvSpPr>
          <p:spPr>
            <a:xfrm flipH="1">
              <a:off x="4560600" y="455100"/>
              <a:ext cx="4583400" cy="4231200"/>
            </a:xfrm>
            <a:prstGeom prst="round1Rect">
              <a:avLst>
                <a:gd fmla="val 7773" name="adj"/>
              </a:avLst>
            </a:prstGeom>
            <a:solidFill>
              <a:schemeClr val="lt2"/>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505" name="Google Shape;505;p61"/>
            <p:cNvSpPr/>
            <p:nvPr/>
          </p:nvSpPr>
          <p:spPr>
            <a:xfrm>
              <a:off x="0" y="455100"/>
              <a:ext cx="4583400" cy="4231200"/>
            </a:xfrm>
            <a:prstGeom prst="round1Rect">
              <a:avLst>
                <a:gd fmla="val 7773" name="adj"/>
              </a:avLst>
            </a:prstGeom>
            <a:solidFill>
              <a:schemeClr val="lt2"/>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506" name="Google Shape;506;p61"/>
            <p:cNvSpPr/>
            <p:nvPr/>
          </p:nvSpPr>
          <p:spPr>
            <a:xfrm>
              <a:off x="4212650" y="4256001"/>
              <a:ext cx="718800" cy="718500"/>
            </a:xfrm>
            <a:prstGeom prst="ellipse">
              <a:avLst/>
            </a:prstGeom>
            <a:solidFill>
              <a:schemeClr val="lt2"/>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grpSp>
      <p:sp>
        <p:nvSpPr>
          <p:cNvPr id="507" name="Google Shape;507;p61"/>
          <p:cNvSpPr txBox="1"/>
          <p:nvPr/>
        </p:nvSpPr>
        <p:spPr>
          <a:xfrm>
            <a:off x="4212575" y="4533153"/>
            <a:ext cx="718800" cy="4218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fld id="{00000000-1234-1234-1234-123412341234}" type="slidenum">
              <a:rPr lang="en">
                <a:solidFill>
                  <a:schemeClr val="accent1"/>
                </a:solidFill>
                <a:latin typeface="STIX Two Text Medium"/>
                <a:ea typeface="STIX Two Text Medium"/>
                <a:cs typeface="STIX Two Text Medium"/>
                <a:sym typeface="STIX Two Text Medium"/>
              </a:rPr>
              <a:t>‹#›</a:t>
            </a:fld>
            <a:endParaRPr>
              <a:solidFill>
                <a:schemeClr val="accent1"/>
              </a:solidFill>
              <a:latin typeface="STIX Two Text Medium"/>
              <a:ea typeface="STIX Two Text Medium"/>
              <a:cs typeface="STIX Two Text Medium"/>
              <a:sym typeface="STIX Two Text Medium"/>
            </a:endParaRPr>
          </a:p>
        </p:txBody>
      </p:sp>
      <p:sp>
        <p:nvSpPr>
          <p:cNvPr id="508" name="Google Shape;508;p61"/>
          <p:cNvSpPr txBox="1"/>
          <p:nvPr>
            <p:ph hasCustomPrompt="1" type="title"/>
          </p:nvPr>
        </p:nvSpPr>
        <p:spPr>
          <a:xfrm>
            <a:off x="457200" y="1106125"/>
            <a:ext cx="4794600" cy="3082500"/>
          </a:xfrm>
          <a:prstGeom prst="rect">
            <a:avLst/>
          </a:prstGeom>
        </p:spPr>
        <p:txBody>
          <a:bodyPr anchorCtr="0" anchor="ctr" bIns="91425" lIns="91425" spcFirstLastPara="1" rIns="91425" wrap="square" tIns="91425">
            <a:noAutofit/>
          </a:bodyPr>
          <a:lstStyle>
            <a:lvl1pPr lvl="0">
              <a:spcBef>
                <a:spcPts val="0"/>
              </a:spcBef>
              <a:spcAft>
                <a:spcPts val="0"/>
              </a:spcAft>
              <a:buSzPts val="20000"/>
              <a:buNone/>
              <a:defRPr sz="20000"/>
            </a:lvl1pPr>
            <a:lvl2pPr lvl="1" algn="ctr">
              <a:spcBef>
                <a:spcPts val="0"/>
              </a:spcBef>
              <a:spcAft>
                <a:spcPts val="0"/>
              </a:spcAft>
              <a:buSzPts val="20000"/>
              <a:buNone/>
              <a:defRPr sz="20000"/>
            </a:lvl2pPr>
            <a:lvl3pPr lvl="2" algn="ctr">
              <a:spcBef>
                <a:spcPts val="0"/>
              </a:spcBef>
              <a:spcAft>
                <a:spcPts val="0"/>
              </a:spcAft>
              <a:buSzPts val="20000"/>
              <a:buNone/>
              <a:defRPr sz="20000"/>
            </a:lvl3pPr>
            <a:lvl4pPr lvl="3" algn="ctr">
              <a:spcBef>
                <a:spcPts val="0"/>
              </a:spcBef>
              <a:spcAft>
                <a:spcPts val="0"/>
              </a:spcAft>
              <a:buSzPts val="20000"/>
              <a:buNone/>
              <a:defRPr sz="20000"/>
            </a:lvl4pPr>
            <a:lvl5pPr lvl="4" algn="ctr">
              <a:spcBef>
                <a:spcPts val="0"/>
              </a:spcBef>
              <a:spcAft>
                <a:spcPts val="0"/>
              </a:spcAft>
              <a:buSzPts val="20000"/>
              <a:buNone/>
              <a:defRPr sz="20000"/>
            </a:lvl5pPr>
            <a:lvl6pPr lvl="5" algn="ctr">
              <a:spcBef>
                <a:spcPts val="0"/>
              </a:spcBef>
              <a:spcAft>
                <a:spcPts val="0"/>
              </a:spcAft>
              <a:buSzPts val="20000"/>
              <a:buNone/>
              <a:defRPr sz="20000"/>
            </a:lvl6pPr>
            <a:lvl7pPr lvl="6" algn="ctr">
              <a:spcBef>
                <a:spcPts val="0"/>
              </a:spcBef>
              <a:spcAft>
                <a:spcPts val="0"/>
              </a:spcAft>
              <a:buSzPts val="20000"/>
              <a:buNone/>
              <a:defRPr sz="20000"/>
            </a:lvl7pPr>
            <a:lvl8pPr lvl="7" algn="ctr">
              <a:spcBef>
                <a:spcPts val="0"/>
              </a:spcBef>
              <a:spcAft>
                <a:spcPts val="0"/>
              </a:spcAft>
              <a:buSzPts val="20000"/>
              <a:buNone/>
              <a:defRPr sz="20000"/>
            </a:lvl8pPr>
            <a:lvl9pPr lvl="8" algn="ctr">
              <a:spcBef>
                <a:spcPts val="0"/>
              </a:spcBef>
              <a:spcAft>
                <a:spcPts val="0"/>
              </a:spcAft>
              <a:buSzPts val="20000"/>
              <a:buNone/>
              <a:defRPr sz="20000"/>
            </a:lvl9pPr>
          </a:lstStyle>
          <a:p>
            <a:r>
              <a:t>xx%</a:t>
            </a:r>
          </a:p>
        </p:txBody>
      </p:sp>
      <p:sp>
        <p:nvSpPr>
          <p:cNvPr id="509" name="Google Shape;509;p61"/>
          <p:cNvSpPr txBox="1"/>
          <p:nvPr>
            <p:ph idx="1" type="body"/>
          </p:nvPr>
        </p:nvSpPr>
        <p:spPr>
          <a:xfrm>
            <a:off x="5953000" y="2192550"/>
            <a:ext cx="2924100" cy="7584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a:lvl1pPr>
            <a:lvl2pPr indent="-304800" lvl="1" marL="914400">
              <a:spcBef>
                <a:spcPts val="0"/>
              </a:spcBef>
              <a:spcAft>
                <a:spcPts val="0"/>
              </a:spcAft>
              <a:buSzPts val="1200"/>
              <a:buChar char="○"/>
              <a:defRPr/>
            </a:lvl2pPr>
            <a:lvl3pPr indent="-304800" lvl="2" marL="1371600">
              <a:spcBef>
                <a:spcPts val="0"/>
              </a:spcBef>
              <a:spcAft>
                <a:spcPts val="0"/>
              </a:spcAft>
              <a:buSzPts val="1200"/>
              <a:buChar char="■"/>
              <a:defRPr/>
            </a:lvl3pPr>
            <a:lvl4pPr indent="-304800" lvl="3" marL="1828800">
              <a:spcBef>
                <a:spcPts val="0"/>
              </a:spcBef>
              <a:spcAft>
                <a:spcPts val="0"/>
              </a:spcAft>
              <a:buSzPts val="1200"/>
              <a:buChar char="●"/>
              <a:defRPr/>
            </a:lvl4pPr>
            <a:lvl5pPr indent="-304800" lvl="4" marL="2286000">
              <a:spcBef>
                <a:spcPts val="0"/>
              </a:spcBef>
              <a:spcAft>
                <a:spcPts val="0"/>
              </a:spcAft>
              <a:buSzPts val="1200"/>
              <a:buChar char="○"/>
              <a:defRPr/>
            </a:lvl5pPr>
            <a:lvl6pPr indent="-304800" lvl="5" marL="2743200">
              <a:spcBef>
                <a:spcPts val="0"/>
              </a:spcBef>
              <a:spcAft>
                <a:spcPts val="0"/>
              </a:spcAft>
              <a:buSzPts val="1200"/>
              <a:buChar char="■"/>
              <a:defRPr/>
            </a:lvl6pPr>
            <a:lvl7pPr indent="-304800" lvl="6" marL="3200400">
              <a:spcBef>
                <a:spcPts val="0"/>
              </a:spcBef>
              <a:spcAft>
                <a:spcPts val="0"/>
              </a:spcAft>
              <a:buSzPts val="1200"/>
              <a:buChar char="●"/>
              <a:defRPr/>
            </a:lvl7pPr>
            <a:lvl8pPr indent="-304800" lvl="7" marL="3657600">
              <a:spcBef>
                <a:spcPts val="0"/>
              </a:spcBef>
              <a:spcAft>
                <a:spcPts val="0"/>
              </a:spcAft>
              <a:buSzPts val="1200"/>
              <a:buChar char="○"/>
              <a:defRPr/>
            </a:lvl8pPr>
            <a:lvl9pPr indent="-304800" lvl="8" marL="4114800">
              <a:spcBef>
                <a:spcPts val="0"/>
              </a:spcBef>
              <a:spcAft>
                <a:spcPts val="0"/>
              </a:spcAft>
              <a:buSzPts val="1200"/>
              <a:buChar char="■"/>
              <a:defRPr/>
            </a:lvl9pPr>
          </a:lstStyle>
          <a:p/>
        </p:txBody>
      </p:sp>
      <p:sp>
        <p:nvSpPr>
          <p:cNvPr id="510" name="Google Shape;510;p61"/>
          <p:cNvSpPr txBox="1"/>
          <p:nvPr>
            <p:ph idx="12" type="sldNum"/>
          </p:nvPr>
        </p:nvSpPr>
        <p:spPr>
          <a:xfrm>
            <a:off x="8556784" y="4749851"/>
            <a:ext cx="548700" cy="393600"/>
          </a:xfrm>
          <a:prstGeom prst="rect">
            <a:avLst/>
          </a:prstGeom>
        </p:spPr>
        <p:txBody>
          <a:bodyPr anchorCtr="0" anchor="t" bIns="91425" lIns="91425" spcFirstLastPara="1" rIns="91425" wrap="square" tIns="91425">
            <a:normAutofit/>
          </a:bodyPr>
          <a:lstStyle>
            <a:lvl1pPr lvl="0">
              <a:buNone/>
              <a:defRPr sz="1300"/>
            </a:lvl1pPr>
            <a:lvl2pPr lvl="1">
              <a:buNone/>
              <a:defRPr sz="1300"/>
            </a:lvl2pPr>
            <a:lvl3pPr lvl="2">
              <a:buNone/>
              <a:defRPr sz="1300"/>
            </a:lvl3pPr>
            <a:lvl4pPr lvl="3">
              <a:buNone/>
              <a:defRPr sz="1300"/>
            </a:lvl4pPr>
            <a:lvl5pPr lvl="4">
              <a:buNone/>
              <a:defRPr sz="1300"/>
            </a:lvl5pPr>
            <a:lvl6pPr lvl="5">
              <a:buNone/>
              <a:defRPr sz="1300"/>
            </a:lvl6pPr>
            <a:lvl7pPr lvl="6">
              <a:buNone/>
              <a:defRPr sz="1300"/>
            </a:lvl7pPr>
            <a:lvl8pPr lvl="7">
              <a:buNone/>
              <a:defRPr sz="1300"/>
            </a:lvl8pPr>
            <a:lvl9pPr lvl="8">
              <a:buNone/>
              <a:defRPr sz="1300"/>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_1">
    <p:spTree>
      <p:nvGrpSpPr>
        <p:cNvPr id="28" name="Shape 28"/>
        <p:cNvGrpSpPr/>
        <p:nvPr/>
      </p:nvGrpSpPr>
      <p:grpSpPr>
        <a:xfrm>
          <a:off x="0" y="0"/>
          <a:ext cx="0" cy="0"/>
          <a:chOff x="0" y="0"/>
          <a:chExt cx="0" cy="0"/>
        </a:xfrm>
      </p:grpSpPr>
      <p:sp>
        <p:nvSpPr>
          <p:cNvPr id="29" name="Google Shape;29;p7"/>
          <p:cNvSpPr txBox="1"/>
          <p:nvPr>
            <p:ph type="title"/>
          </p:nvPr>
        </p:nvSpPr>
        <p:spPr>
          <a:xfrm>
            <a:off x="311700" y="555600"/>
            <a:ext cx="2808000" cy="755700"/>
          </a:xfrm>
          <a:prstGeom prst="rect">
            <a:avLst/>
          </a:prstGeom>
        </p:spPr>
        <p:txBody>
          <a:bodyPr anchorCtr="0" anchor="b" bIns="91425" lIns="91425" spcFirstLastPara="1" rIns="91425" wrap="square" tIns="91425">
            <a:no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311700" y="1389600"/>
            <a:ext cx="2808000" cy="31794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8472458" y="4663217"/>
            <a:ext cx="548700" cy="393600"/>
          </a:xfrm>
          <a:prstGeom prst="rect">
            <a:avLst/>
          </a:prstGeom>
        </p:spPr>
        <p:txBody>
          <a:bodyPr anchorCtr="0" anchor="t"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body and image with footer">
  <p:cSld name="CUSTOM_1_1">
    <p:spTree>
      <p:nvGrpSpPr>
        <p:cNvPr id="511" name="Shape 511"/>
        <p:cNvGrpSpPr/>
        <p:nvPr/>
      </p:nvGrpSpPr>
      <p:grpSpPr>
        <a:xfrm>
          <a:off x="0" y="0"/>
          <a:ext cx="0" cy="0"/>
          <a:chOff x="0" y="0"/>
          <a:chExt cx="0" cy="0"/>
        </a:xfrm>
      </p:grpSpPr>
      <p:grpSp>
        <p:nvGrpSpPr>
          <p:cNvPr id="512" name="Google Shape;512;p62"/>
          <p:cNvGrpSpPr/>
          <p:nvPr/>
        </p:nvGrpSpPr>
        <p:grpSpPr>
          <a:xfrm>
            <a:off x="0" y="455100"/>
            <a:ext cx="9144000" cy="4519401"/>
            <a:chOff x="0" y="455100"/>
            <a:chExt cx="9144000" cy="4519401"/>
          </a:xfrm>
        </p:grpSpPr>
        <p:sp>
          <p:nvSpPr>
            <p:cNvPr id="513" name="Google Shape;513;p62"/>
            <p:cNvSpPr/>
            <p:nvPr/>
          </p:nvSpPr>
          <p:spPr>
            <a:xfrm flipH="1">
              <a:off x="4560600" y="455100"/>
              <a:ext cx="4583400" cy="4231200"/>
            </a:xfrm>
            <a:prstGeom prst="round1Rect">
              <a:avLst>
                <a:gd fmla="val 7773" name="adj"/>
              </a:avLst>
            </a:prstGeom>
            <a:solidFill>
              <a:schemeClr val="lt2"/>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514" name="Google Shape;514;p62"/>
            <p:cNvSpPr/>
            <p:nvPr/>
          </p:nvSpPr>
          <p:spPr>
            <a:xfrm>
              <a:off x="0" y="455100"/>
              <a:ext cx="4583400" cy="4231200"/>
            </a:xfrm>
            <a:prstGeom prst="round1Rect">
              <a:avLst>
                <a:gd fmla="val 7773" name="adj"/>
              </a:avLst>
            </a:prstGeom>
            <a:solidFill>
              <a:schemeClr val="lt2"/>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515" name="Google Shape;515;p62"/>
            <p:cNvSpPr/>
            <p:nvPr/>
          </p:nvSpPr>
          <p:spPr>
            <a:xfrm>
              <a:off x="4212650" y="4256001"/>
              <a:ext cx="718800" cy="718500"/>
            </a:xfrm>
            <a:prstGeom prst="ellipse">
              <a:avLst/>
            </a:prstGeom>
            <a:solidFill>
              <a:schemeClr val="lt2"/>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grpSp>
      <p:sp>
        <p:nvSpPr>
          <p:cNvPr id="516" name="Google Shape;516;p62"/>
          <p:cNvSpPr txBox="1"/>
          <p:nvPr/>
        </p:nvSpPr>
        <p:spPr>
          <a:xfrm>
            <a:off x="4212575" y="4533153"/>
            <a:ext cx="718800" cy="4218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fld id="{00000000-1234-1234-1234-123412341234}" type="slidenum">
              <a:rPr lang="en">
                <a:solidFill>
                  <a:schemeClr val="accent1"/>
                </a:solidFill>
                <a:latin typeface="STIX Two Text Medium"/>
                <a:ea typeface="STIX Two Text Medium"/>
                <a:cs typeface="STIX Two Text Medium"/>
                <a:sym typeface="STIX Two Text Medium"/>
              </a:rPr>
              <a:t>‹#›</a:t>
            </a:fld>
            <a:endParaRPr>
              <a:solidFill>
                <a:schemeClr val="accent1"/>
              </a:solidFill>
              <a:latin typeface="STIX Two Text Medium"/>
              <a:ea typeface="STIX Two Text Medium"/>
              <a:cs typeface="STIX Two Text Medium"/>
              <a:sym typeface="STIX Two Text Medium"/>
            </a:endParaRPr>
          </a:p>
        </p:txBody>
      </p:sp>
      <p:sp>
        <p:nvSpPr>
          <p:cNvPr id="517" name="Google Shape;517;p62"/>
          <p:cNvSpPr txBox="1"/>
          <p:nvPr>
            <p:ph type="title"/>
          </p:nvPr>
        </p:nvSpPr>
        <p:spPr>
          <a:xfrm>
            <a:off x="4829450" y="2249350"/>
            <a:ext cx="3849300" cy="715800"/>
          </a:xfrm>
          <a:prstGeom prst="rect">
            <a:avLst/>
          </a:prstGeom>
        </p:spPr>
        <p:txBody>
          <a:bodyPr anchorCtr="0" anchor="b" bIns="91425" lIns="91425" spcFirstLastPara="1" rIns="91425" wrap="square" tIns="9142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518" name="Google Shape;518;p62"/>
          <p:cNvSpPr txBox="1"/>
          <p:nvPr>
            <p:ph idx="1" type="subTitle"/>
          </p:nvPr>
        </p:nvSpPr>
        <p:spPr>
          <a:xfrm>
            <a:off x="366100" y="4773588"/>
            <a:ext cx="3539400" cy="282600"/>
          </a:xfrm>
          <a:prstGeom prst="rect">
            <a:avLst/>
          </a:prstGeom>
        </p:spPr>
        <p:txBody>
          <a:bodyPr anchorCtr="0" anchor="ctr" bIns="91425" lIns="91425" spcFirstLastPara="1" rIns="91425" wrap="square" tIns="91425">
            <a:noAutofit/>
          </a:bodyPr>
          <a:lstStyle>
            <a:lvl1pPr lvl="0">
              <a:spcBef>
                <a:spcPts val="0"/>
              </a:spcBef>
              <a:spcAft>
                <a:spcPts val="0"/>
              </a:spcAft>
              <a:buClr>
                <a:schemeClr val="lt2"/>
              </a:buClr>
              <a:buSzPts val="1200"/>
              <a:buNone/>
              <a:defRPr sz="1200">
                <a:solidFill>
                  <a:schemeClr val="lt2"/>
                </a:solidFill>
              </a:defRPr>
            </a:lvl1pPr>
            <a:lvl2pPr lvl="1">
              <a:spcBef>
                <a:spcPts val="0"/>
              </a:spcBef>
              <a:spcAft>
                <a:spcPts val="0"/>
              </a:spcAft>
              <a:buClr>
                <a:schemeClr val="lt2"/>
              </a:buClr>
              <a:buSzPts val="1200"/>
              <a:buNone/>
              <a:defRPr sz="1200">
                <a:solidFill>
                  <a:schemeClr val="lt2"/>
                </a:solidFill>
              </a:defRPr>
            </a:lvl2pPr>
            <a:lvl3pPr lvl="2">
              <a:spcBef>
                <a:spcPts val="0"/>
              </a:spcBef>
              <a:spcAft>
                <a:spcPts val="0"/>
              </a:spcAft>
              <a:buClr>
                <a:schemeClr val="lt2"/>
              </a:buClr>
              <a:buSzPts val="1200"/>
              <a:buNone/>
              <a:defRPr sz="1200">
                <a:solidFill>
                  <a:schemeClr val="lt2"/>
                </a:solidFill>
              </a:defRPr>
            </a:lvl3pPr>
            <a:lvl4pPr lvl="3">
              <a:spcBef>
                <a:spcPts val="0"/>
              </a:spcBef>
              <a:spcAft>
                <a:spcPts val="0"/>
              </a:spcAft>
              <a:buClr>
                <a:schemeClr val="lt2"/>
              </a:buClr>
              <a:buSzPts val="1200"/>
              <a:buNone/>
              <a:defRPr sz="1200">
                <a:solidFill>
                  <a:schemeClr val="lt2"/>
                </a:solidFill>
              </a:defRPr>
            </a:lvl4pPr>
            <a:lvl5pPr lvl="4">
              <a:spcBef>
                <a:spcPts val="0"/>
              </a:spcBef>
              <a:spcAft>
                <a:spcPts val="0"/>
              </a:spcAft>
              <a:buClr>
                <a:schemeClr val="lt2"/>
              </a:buClr>
              <a:buSzPts val="1200"/>
              <a:buNone/>
              <a:defRPr sz="1200">
                <a:solidFill>
                  <a:schemeClr val="lt2"/>
                </a:solidFill>
              </a:defRPr>
            </a:lvl5pPr>
            <a:lvl6pPr lvl="5">
              <a:spcBef>
                <a:spcPts val="0"/>
              </a:spcBef>
              <a:spcAft>
                <a:spcPts val="0"/>
              </a:spcAft>
              <a:buClr>
                <a:schemeClr val="lt2"/>
              </a:buClr>
              <a:buSzPts val="1200"/>
              <a:buNone/>
              <a:defRPr sz="1200">
                <a:solidFill>
                  <a:schemeClr val="lt2"/>
                </a:solidFill>
              </a:defRPr>
            </a:lvl6pPr>
            <a:lvl7pPr lvl="6">
              <a:spcBef>
                <a:spcPts val="0"/>
              </a:spcBef>
              <a:spcAft>
                <a:spcPts val="0"/>
              </a:spcAft>
              <a:buClr>
                <a:schemeClr val="lt2"/>
              </a:buClr>
              <a:buSzPts val="1200"/>
              <a:buNone/>
              <a:defRPr sz="1200">
                <a:solidFill>
                  <a:schemeClr val="lt2"/>
                </a:solidFill>
              </a:defRPr>
            </a:lvl7pPr>
            <a:lvl8pPr lvl="7">
              <a:spcBef>
                <a:spcPts val="0"/>
              </a:spcBef>
              <a:spcAft>
                <a:spcPts val="0"/>
              </a:spcAft>
              <a:buClr>
                <a:schemeClr val="lt2"/>
              </a:buClr>
              <a:buSzPts val="1200"/>
              <a:buNone/>
              <a:defRPr sz="1200">
                <a:solidFill>
                  <a:schemeClr val="lt2"/>
                </a:solidFill>
              </a:defRPr>
            </a:lvl8pPr>
            <a:lvl9pPr lvl="8">
              <a:spcBef>
                <a:spcPts val="0"/>
              </a:spcBef>
              <a:spcAft>
                <a:spcPts val="0"/>
              </a:spcAft>
              <a:buClr>
                <a:schemeClr val="lt2"/>
              </a:buClr>
              <a:buSzPts val="1200"/>
              <a:buNone/>
              <a:defRPr sz="1200">
                <a:solidFill>
                  <a:schemeClr val="lt2"/>
                </a:solidFill>
              </a:defRPr>
            </a:lvl9pPr>
          </a:lstStyle>
          <a:p/>
        </p:txBody>
      </p:sp>
      <p:sp>
        <p:nvSpPr>
          <p:cNvPr id="519" name="Google Shape;519;p62"/>
          <p:cNvSpPr txBox="1"/>
          <p:nvPr>
            <p:ph idx="2" type="subTitle"/>
          </p:nvPr>
        </p:nvSpPr>
        <p:spPr>
          <a:xfrm>
            <a:off x="5251900" y="4773588"/>
            <a:ext cx="3539400" cy="282600"/>
          </a:xfrm>
          <a:prstGeom prst="rect">
            <a:avLst/>
          </a:prstGeom>
        </p:spPr>
        <p:txBody>
          <a:bodyPr anchorCtr="0" anchor="ctr" bIns="91425" lIns="91425" spcFirstLastPara="1" rIns="91425" wrap="square" tIns="91425">
            <a:noAutofit/>
          </a:bodyPr>
          <a:lstStyle>
            <a:lvl1pPr lvl="0" algn="r">
              <a:spcBef>
                <a:spcPts val="0"/>
              </a:spcBef>
              <a:spcAft>
                <a:spcPts val="0"/>
              </a:spcAft>
              <a:buClr>
                <a:schemeClr val="lt2"/>
              </a:buClr>
              <a:buSzPts val="1200"/>
              <a:buNone/>
              <a:defRPr sz="1200">
                <a:solidFill>
                  <a:schemeClr val="lt2"/>
                </a:solidFill>
              </a:defRPr>
            </a:lvl1pPr>
            <a:lvl2pPr lvl="1" algn="r">
              <a:spcBef>
                <a:spcPts val="0"/>
              </a:spcBef>
              <a:spcAft>
                <a:spcPts val="0"/>
              </a:spcAft>
              <a:buClr>
                <a:schemeClr val="lt2"/>
              </a:buClr>
              <a:buSzPts val="1200"/>
              <a:buNone/>
              <a:defRPr sz="1200">
                <a:solidFill>
                  <a:schemeClr val="lt2"/>
                </a:solidFill>
              </a:defRPr>
            </a:lvl2pPr>
            <a:lvl3pPr lvl="2" algn="r">
              <a:spcBef>
                <a:spcPts val="0"/>
              </a:spcBef>
              <a:spcAft>
                <a:spcPts val="0"/>
              </a:spcAft>
              <a:buClr>
                <a:schemeClr val="lt2"/>
              </a:buClr>
              <a:buSzPts val="1200"/>
              <a:buNone/>
              <a:defRPr sz="1200">
                <a:solidFill>
                  <a:schemeClr val="lt2"/>
                </a:solidFill>
              </a:defRPr>
            </a:lvl3pPr>
            <a:lvl4pPr lvl="3" algn="r">
              <a:spcBef>
                <a:spcPts val="0"/>
              </a:spcBef>
              <a:spcAft>
                <a:spcPts val="0"/>
              </a:spcAft>
              <a:buClr>
                <a:schemeClr val="lt2"/>
              </a:buClr>
              <a:buSzPts val="1200"/>
              <a:buNone/>
              <a:defRPr sz="1200">
                <a:solidFill>
                  <a:schemeClr val="lt2"/>
                </a:solidFill>
              </a:defRPr>
            </a:lvl4pPr>
            <a:lvl5pPr lvl="4" algn="r">
              <a:spcBef>
                <a:spcPts val="0"/>
              </a:spcBef>
              <a:spcAft>
                <a:spcPts val="0"/>
              </a:spcAft>
              <a:buClr>
                <a:schemeClr val="lt2"/>
              </a:buClr>
              <a:buSzPts val="1200"/>
              <a:buNone/>
              <a:defRPr sz="1200">
                <a:solidFill>
                  <a:schemeClr val="lt2"/>
                </a:solidFill>
              </a:defRPr>
            </a:lvl5pPr>
            <a:lvl6pPr lvl="5" algn="r">
              <a:spcBef>
                <a:spcPts val="0"/>
              </a:spcBef>
              <a:spcAft>
                <a:spcPts val="0"/>
              </a:spcAft>
              <a:buClr>
                <a:schemeClr val="lt2"/>
              </a:buClr>
              <a:buSzPts val="1200"/>
              <a:buNone/>
              <a:defRPr sz="1200">
                <a:solidFill>
                  <a:schemeClr val="lt2"/>
                </a:solidFill>
              </a:defRPr>
            </a:lvl6pPr>
            <a:lvl7pPr lvl="6" algn="r">
              <a:spcBef>
                <a:spcPts val="0"/>
              </a:spcBef>
              <a:spcAft>
                <a:spcPts val="0"/>
              </a:spcAft>
              <a:buClr>
                <a:schemeClr val="lt2"/>
              </a:buClr>
              <a:buSzPts val="1200"/>
              <a:buNone/>
              <a:defRPr sz="1200">
                <a:solidFill>
                  <a:schemeClr val="lt2"/>
                </a:solidFill>
              </a:defRPr>
            </a:lvl7pPr>
            <a:lvl8pPr lvl="7" algn="r">
              <a:spcBef>
                <a:spcPts val="0"/>
              </a:spcBef>
              <a:spcAft>
                <a:spcPts val="0"/>
              </a:spcAft>
              <a:buClr>
                <a:schemeClr val="lt2"/>
              </a:buClr>
              <a:buSzPts val="1200"/>
              <a:buNone/>
              <a:defRPr sz="1200">
                <a:solidFill>
                  <a:schemeClr val="lt2"/>
                </a:solidFill>
              </a:defRPr>
            </a:lvl8pPr>
            <a:lvl9pPr lvl="8" algn="r">
              <a:spcBef>
                <a:spcPts val="0"/>
              </a:spcBef>
              <a:spcAft>
                <a:spcPts val="0"/>
              </a:spcAft>
              <a:buClr>
                <a:schemeClr val="lt2"/>
              </a:buClr>
              <a:buSzPts val="1200"/>
              <a:buNone/>
              <a:defRPr sz="1200">
                <a:solidFill>
                  <a:schemeClr val="lt2"/>
                </a:solidFill>
              </a:defRPr>
            </a:lvl9pPr>
          </a:lstStyle>
          <a:p/>
        </p:txBody>
      </p:sp>
      <p:sp>
        <p:nvSpPr>
          <p:cNvPr id="520" name="Google Shape;520;p62"/>
          <p:cNvSpPr txBox="1"/>
          <p:nvPr>
            <p:ph idx="3" type="body"/>
          </p:nvPr>
        </p:nvSpPr>
        <p:spPr>
          <a:xfrm>
            <a:off x="4829450" y="3077525"/>
            <a:ext cx="3849300" cy="13803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a:lvl1pPr>
            <a:lvl2pPr indent="-304800" lvl="1" marL="914400">
              <a:spcBef>
                <a:spcPts val="0"/>
              </a:spcBef>
              <a:spcAft>
                <a:spcPts val="0"/>
              </a:spcAft>
              <a:buSzPts val="1200"/>
              <a:buChar char="○"/>
              <a:defRPr/>
            </a:lvl2pPr>
            <a:lvl3pPr indent="-304800" lvl="2" marL="1371600">
              <a:spcBef>
                <a:spcPts val="0"/>
              </a:spcBef>
              <a:spcAft>
                <a:spcPts val="0"/>
              </a:spcAft>
              <a:buSzPts val="1200"/>
              <a:buChar char="■"/>
              <a:defRPr/>
            </a:lvl3pPr>
            <a:lvl4pPr indent="-304800" lvl="3" marL="1828800">
              <a:spcBef>
                <a:spcPts val="0"/>
              </a:spcBef>
              <a:spcAft>
                <a:spcPts val="0"/>
              </a:spcAft>
              <a:buSzPts val="1200"/>
              <a:buChar char="●"/>
              <a:defRPr/>
            </a:lvl4pPr>
            <a:lvl5pPr indent="-304800" lvl="4" marL="2286000">
              <a:spcBef>
                <a:spcPts val="0"/>
              </a:spcBef>
              <a:spcAft>
                <a:spcPts val="0"/>
              </a:spcAft>
              <a:buSzPts val="1200"/>
              <a:buChar char="○"/>
              <a:defRPr/>
            </a:lvl5pPr>
            <a:lvl6pPr indent="-304800" lvl="5" marL="2743200">
              <a:spcBef>
                <a:spcPts val="0"/>
              </a:spcBef>
              <a:spcAft>
                <a:spcPts val="0"/>
              </a:spcAft>
              <a:buSzPts val="1200"/>
              <a:buChar char="■"/>
              <a:defRPr/>
            </a:lvl6pPr>
            <a:lvl7pPr indent="-304800" lvl="6" marL="3200400">
              <a:spcBef>
                <a:spcPts val="0"/>
              </a:spcBef>
              <a:spcAft>
                <a:spcPts val="0"/>
              </a:spcAft>
              <a:buSzPts val="1200"/>
              <a:buChar char="●"/>
              <a:defRPr/>
            </a:lvl7pPr>
            <a:lvl8pPr indent="-304800" lvl="7" marL="3657600">
              <a:spcBef>
                <a:spcPts val="0"/>
              </a:spcBef>
              <a:spcAft>
                <a:spcPts val="0"/>
              </a:spcAft>
              <a:buSzPts val="1200"/>
              <a:buChar char="○"/>
              <a:defRPr/>
            </a:lvl8pPr>
            <a:lvl9pPr indent="-304800" lvl="8" marL="4114800">
              <a:spcBef>
                <a:spcPts val="0"/>
              </a:spcBef>
              <a:spcAft>
                <a:spcPts val="0"/>
              </a:spcAft>
              <a:buSzPts val="1200"/>
              <a:buChar char="■"/>
              <a:defRPr/>
            </a:lvl9pPr>
          </a:lstStyle>
          <a:p/>
        </p:txBody>
      </p:sp>
      <p:sp>
        <p:nvSpPr>
          <p:cNvPr id="521" name="Google Shape;521;p62"/>
          <p:cNvSpPr txBox="1"/>
          <p:nvPr>
            <p:ph idx="4" type="subTitle"/>
          </p:nvPr>
        </p:nvSpPr>
        <p:spPr>
          <a:xfrm>
            <a:off x="4829450" y="685800"/>
            <a:ext cx="3849300" cy="282600"/>
          </a:xfrm>
          <a:prstGeom prst="rect">
            <a:avLst/>
          </a:prstGeom>
        </p:spPr>
        <p:txBody>
          <a:bodyPr anchorCtr="0" anchor="t" bIns="91425" lIns="91425" spcFirstLastPara="1" rIns="91425" wrap="square" tIns="91425">
            <a:noAutofit/>
          </a:bodyPr>
          <a:lstStyle>
            <a:lvl1pPr lvl="0">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22" name="Google Shape;522;p62"/>
          <p:cNvSpPr/>
          <p:nvPr>
            <p:ph idx="5" type="pic"/>
          </p:nvPr>
        </p:nvSpPr>
        <p:spPr>
          <a:xfrm>
            <a:off x="457200" y="685800"/>
            <a:ext cx="3755400" cy="3771900"/>
          </a:xfrm>
          <a:prstGeom prst="rect">
            <a:avLst/>
          </a:prstGeom>
          <a:noFill/>
          <a:ln>
            <a:noFill/>
          </a:ln>
        </p:spPr>
      </p:sp>
      <p:sp>
        <p:nvSpPr>
          <p:cNvPr id="523" name="Google Shape;523;p62"/>
          <p:cNvSpPr txBox="1"/>
          <p:nvPr>
            <p:ph idx="12" type="sldNum"/>
          </p:nvPr>
        </p:nvSpPr>
        <p:spPr>
          <a:xfrm>
            <a:off x="8556784" y="4749851"/>
            <a:ext cx="548700" cy="393600"/>
          </a:xfrm>
          <a:prstGeom prst="rect">
            <a:avLst/>
          </a:prstGeom>
        </p:spPr>
        <p:txBody>
          <a:bodyPr anchorCtr="0" anchor="t" bIns="91425" lIns="91425" spcFirstLastPara="1" rIns="91425" wrap="square" tIns="91425">
            <a:normAutofit/>
          </a:bodyPr>
          <a:lstStyle>
            <a:lvl1pPr lvl="0">
              <a:buNone/>
              <a:defRPr sz="1300"/>
            </a:lvl1pPr>
            <a:lvl2pPr lvl="1">
              <a:buNone/>
              <a:defRPr sz="1300"/>
            </a:lvl2pPr>
            <a:lvl3pPr lvl="2">
              <a:buNone/>
              <a:defRPr sz="1300"/>
            </a:lvl3pPr>
            <a:lvl4pPr lvl="3">
              <a:buNone/>
              <a:defRPr sz="1300"/>
            </a:lvl4pPr>
            <a:lvl5pPr lvl="4">
              <a:buNone/>
              <a:defRPr sz="1300"/>
            </a:lvl5pPr>
            <a:lvl6pPr lvl="5">
              <a:buNone/>
              <a:defRPr sz="1300"/>
            </a:lvl6pPr>
            <a:lvl7pPr lvl="6">
              <a:buNone/>
              <a:defRPr sz="1300"/>
            </a:lvl7pPr>
            <a:lvl8pPr lvl="7">
              <a:buNone/>
              <a:defRPr sz="1300"/>
            </a:lvl8pPr>
            <a:lvl9pPr lvl="8">
              <a:buNone/>
              <a:defRPr sz="1300"/>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body and image">
  <p:cSld name="CUSTOM_1_1_2">
    <p:spTree>
      <p:nvGrpSpPr>
        <p:cNvPr id="524" name="Shape 524"/>
        <p:cNvGrpSpPr/>
        <p:nvPr/>
      </p:nvGrpSpPr>
      <p:grpSpPr>
        <a:xfrm>
          <a:off x="0" y="0"/>
          <a:ext cx="0" cy="0"/>
          <a:chOff x="0" y="0"/>
          <a:chExt cx="0" cy="0"/>
        </a:xfrm>
      </p:grpSpPr>
      <p:grpSp>
        <p:nvGrpSpPr>
          <p:cNvPr id="525" name="Google Shape;525;p63"/>
          <p:cNvGrpSpPr/>
          <p:nvPr/>
        </p:nvGrpSpPr>
        <p:grpSpPr>
          <a:xfrm>
            <a:off x="0" y="455100"/>
            <a:ext cx="9144000" cy="4519401"/>
            <a:chOff x="0" y="455100"/>
            <a:chExt cx="9144000" cy="4519401"/>
          </a:xfrm>
        </p:grpSpPr>
        <p:sp>
          <p:nvSpPr>
            <p:cNvPr id="526" name="Google Shape;526;p63"/>
            <p:cNvSpPr/>
            <p:nvPr/>
          </p:nvSpPr>
          <p:spPr>
            <a:xfrm flipH="1">
              <a:off x="4560600" y="455100"/>
              <a:ext cx="4583400" cy="4231200"/>
            </a:xfrm>
            <a:prstGeom prst="round1Rect">
              <a:avLst>
                <a:gd fmla="val 7773" name="adj"/>
              </a:avLst>
            </a:prstGeom>
            <a:solidFill>
              <a:schemeClr val="lt2"/>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527" name="Google Shape;527;p63"/>
            <p:cNvSpPr/>
            <p:nvPr/>
          </p:nvSpPr>
          <p:spPr>
            <a:xfrm>
              <a:off x="0" y="455100"/>
              <a:ext cx="4583400" cy="4231200"/>
            </a:xfrm>
            <a:prstGeom prst="round1Rect">
              <a:avLst>
                <a:gd fmla="val 7773" name="adj"/>
              </a:avLst>
            </a:prstGeom>
            <a:solidFill>
              <a:schemeClr val="lt2"/>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528" name="Google Shape;528;p63"/>
            <p:cNvSpPr/>
            <p:nvPr/>
          </p:nvSpPr>
          <p:spPr>
            <a:xfrm>
              <a:off x="4212650" y="4256001"/>
              <a:ext cx="718800" cy="718500"/>
            </a:xfrm>
            <a:prstGeom prst="ellipse">
              <a:avLst/>
            </a:prstGeom>
            <a:solidFill>
              <a:schemeClr val="lt2"/>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grpSp>
      <p:sp>
        <p:nvSpPr>
          <p:cNvPr id="529" name="Google Shape;529;p63"/>
          <p:cNvSpPr txBox="1"/>
          <p:nvPr/>
        </p:nvSpPr>
        <p:spPr>
          <a:xfrm>
            <a:off x="4212575" y="4533153"/>
            <a:ext cx="718800" cy="4218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fld id="{00000000-1234-1234-1234-123412341234}" type="slidenum">
              <a:rPr lang="en">
                <a:solidFill>
                  <a:schemeClr val="accent1"/>
                </a:solidFill>
                <a:latin typeface="STIX Two Text Medium"/>
                <a:ea typeface="STIX Two Text Medium"/>
                <a:cs typeface="STIX Two Text Medium"/>
                <a:sym typeface="STIX Two Text Medium"/>
              </a:rPr>
              <a:t>‹#›</a:t>
            </a:fld>
            <a:endParaRPr>
              <a:solidFill>
                <a:schemeClr val="accent1"/>
              </a:solidFill>
              <a:latin typeface="STIX Two Text Medium"/>
              <a:ea typeface="STIX Two Text Medium"/>
              <a:cs typeface="STIX Two Text Medium"/>
              <a:sym typeface="STIX Two Text Medium"/>
            </a:endParaRPr>
          </a:p>
        </p:txBody>
      </p:sp>
      <p:sp>
        <p:nvSpPr>
          <p:cNvPr id="530" name="Google Shape;530;p63"/>
          <p:cNvSpPr txBox="1"/>
          <p:nvPr>
            <p:ph type="title"/>
          </p:nvPr>
        </p:nvSpPr>
        <p:spPr>
          <a:xfrm>
            <a:off x="4829450" y="685800"/>
            <a:ext cx="3849300" cy="1380300"/>
          </a:xfrm>
          <a:prstGeom prst="rect">
            <a:avLst/>
          </a:prstGeom>
        </p:spPr>
        <p:txBody>
          <a:bodyPr anchorCtr="0" anchor="t" bIns="91425" lIns="91425" spcFirstLastPara="1" rIns="91425" wrap="square" tIns="9142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531" name="Google Shape;531;p63"/>
          <p:cNvSpPr txBox="1"/>
          <p:nvPr>
            <p:ph idx="1" type="body"/>
          </p:nvPr>
        </p:nvSpPr>
        <p:spPr>
          <a:xfrm>
            <a:off x="4829450" y="3077525"/>
            <a:ext cx="3849300" cy="13803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a:lvl1pPr>
            <a:lvl2pPr indent="-304800" lvl="1" marL="914400">
              <a:spcBef>
                <a:spcPts val="0"/>
              </a:spcBef>
              <a:spcAft>
                <a:spcPts val="0"/>
              </a:spcAft>
              <a:buSzPts val="1200"/>
              <a:buChar char="○"/>
              <a:defRPr/>
            </a:lvl2pPr>
            <a:lvl3pPr indent="-304800" lvl="2" marL="1371600">
              <a:spcBef>
                <a:spcPts val="0"/>
              </a:spcBef>
              <a:spcAft>
                <a:spcPts val="0"/>
              </a:spcAft>
              <a:buSzPts val="1200"/>
              <a:buChar char="■"/>
              <a:defRPr/>
            </a:lvl3pPr>
            <a:lvl4pPr indent="-304800" lvl="3" marL="1828800">
              <a:spcBef>
                <a:spcPts val="0"/>
              </a:spcBef>
              <a:spcAft>
                <a:spcPts val="0"/>
              </a:spcAft>
              <a:buSzPts val="1200"/>
              <a:buChar char="●"/>
              <a:defRPr/>
            </a:lvl4pPr>
            <a:lvl5pPr indent="-304800" lvl="4" marL="2286000">
              <a:spcBef>
                <a:spcPts val="0"/>
              </a:spcBef>
              <a:spcAft>
                <a:spcPts val="0"/>
              </a:spcAft>
              <a:buSzPts val="1200"/>
              <a:buChar char="○"/>
              <a:defRPr/>
            </a:lvl5pPr>
            <a:lvl6pPr indent="-304800" lvl="5" marL="2743200">
              <a:spcBef>
                <a:spcPts val="0"/>
              </a:spcBef>
              <a:spcAft>
                <a:spcPts val="0"/>
              </a:spcAft>
              <a:buSzPts val="1200"/>
              <a:buChar char="■"/>
              <a:defRPr/>
            </a:lvl6pPr>
            <a:lvl7pPr indent="-304800" lvl="6" marL="3200400">
              <a:spcBef>
                <a:spcPts val="0"/>
              </a:spcBef>
              <a:spcAft>
                <a:spcPts val="0"/>
              </a:spcAft>
              <a:buSzPts val="1200"/>
              <a:buChar char="●"/>
              <a:defRPr/>
            </a:lvl7pPr>
            <a:lvl8pPr indent="-304800" lvl="7" marL="3657600">
              <a:spcBef>
                <a:spcPts val="0"/>
              </a:spcBef>
              <a:spcAft>
                <a:spcPts val="0"/>
              </a:spcAft>
              <a:buSzPts val="1200"/>
              <a:buChar char="○"/>
              <a:defRPr/>
            </a:lvl8pPr>
            <a:lvl9pPr indent="-304800" lvl="8" marL="4114800">
              <a:spcBef>
                <a:spcPts val="0"/>
              </a:spcBef>
              <a:spcAft>
                <a:spcPts val="0"/>
              </a:spcAft>
              <a:buSzPts val="1200"/>
              <a:buChar char="■"/>
              <a:defRPr/>
            </a:lvl9pPr>
          </a:lstStyle>
          <a:p/>
        </p:txBody>
      </p:sp>
      <p:sp>
        <p:nvSpPr>
          <p:cNvPr id="532" name="Google Shape;532;p63"/>
          <p:cNvSpPr/>
          <p:nvPr>
            <p:ph idx="2" type="pic"/>
          </p:nvPr>
        </p:nvSpPr>
        <p:spPr>
          <a:xfrm>
            <a:off x="457200" y="685800"/>
            <a:ext cx="3755400" cy="3771900"/>
          </a:xfrm>
          <a:prstGeom prst="rect">
            <a:avLst/>
          </a:prstGeom>
          <a:noFill/>
          <a:ln>
            <a:noFill/>
          </a:ln>
        </p:spPr>
      </p:sp>
      <p:sp>
        <p:nvSpPr>
          <p:cNvPr id="533" name="Google Shape;533;p63"/>
          <p:cNvSpPr txBox="1"/>
          <p:nvPr>
            <p:ph idx="12" type="sldNum"/>
          </p:nvPr>
        </p:nvSpPr>
        <p:spPr>
          <a:xfrm>
            <a:off x="8556784" y="4749851"/>
            <a:ext cx="548700" cy="393600"/>
          </a:xfrm>
          <a:prstGeom prst="rect">
            <a:avLst/>
          </a:prstGeom>
        </p:spPr>
        <p:txBody>
          <a:bodyPr anchorCtr="0" anchor="t" bIns="91425" lIns="91425" spcFirstLastPara="1" rIns="91425" wrap="square" tIns="91425">
            <a:normAutofit/>
          </a:bodyPr>
          <a:lstStyle>
            <a:lvl1pPr lvl="0">
              <a:buNone/>
              <a:defRPr sz="1300"/>
            </a:lvl1pPr>
            <a:lvl2pPr lvl="1">
              <a:buNone/>
              <a:defRPr sz="1300"/>
            </a:lvl2pPr>
            <a:lvl3pPr lvl="2">
              <a:buNone/>
              <a:defRPr sz="1300"/>
            </a:lvl3pPr>
            <a:lvl4pPr lvl="3">
              <a:buNone/>
              <a:defRPr sz="1300"/>
            </a:lvl4pPr>
            <a:lvl5pPr lvl="4">
              <a:buNone/>
              <a:defRPr sz="1300"/>
            </a:lvl5pPr>
            <a:lvl6pPr lvl="5">
              <a:buNone/>
              <a:defRPr sz="1300"/>
            </a:lvl6pPr>
            <a:lvl7pPr lvl="6">
              <a:buNone/>
              <a:defRPr sz="1300"/>
            </a:lvl7pPr>
            <a:lvl8pPr lvl="7">
              <a:buNone/>
              <a:defRPr sz="1300"/>
            </a:lvl8pPr>
            <a:lvl9pPr lvl="8">
              <a:buNone/>
              <a:defRPr sz="1300"/>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image">
  <p:cSld name="CUSTOM_1_1_2_1">
    <p:spTree>
      <p:nvGrpSpPr>
        <p:cNvPr id="534" name="Shape 534"/>
        <p:cNvGrpSpPr/>
        <p:nvPr/>
      </p:nvGrpSpPr>
      <p:grpSpPr>
        <a:xfrm>
          <a:off x="0" y="0"/>
          <a:ext cx="0" cy="0"/>
          <a:chOff x="0" y="0"/>
          <a:chExt cx="0" cy="0"/>
        </a:xfrm>
      </p:grpSpPr>
      <p:grpSp>
        <p:nvGrpSpPr>
          <p:cNvPr id="535" name="Google Shape;535;p64"/>
          <p:cNvGrpSpPr/>
          <p:nvPr/>
        </p:nvGrpSpPr>
        <p:grpSpPr>
          <a:xfrm>
            <a:off x="0" y="455100"/>
            <a:ext cx="9144000" cy="4519401"/>
            <a:chOff x="0" y="455100"/>
            <a:chExt cx="9144000" cy="4519401"/>
          </a:xfrm>
        </p:grpSpPr>
        <p:sp>
          <p:nvSpPr>
            <p:cNvPr id="536" name="Google Shape;536;p64"/>
            <p:cNvSpPr/>
            <p:nvPr/>
          </p:nvSpPr>
          <p:spPr>
            <a:xfrm flipH="1">
              <a:off x="4560600" y="455100"/>
              <a:ext cx="4583400" cy="4231200"/>
            </a:xfrm>
            <a:prstGeom prst="round1Rect">
              <a:avLst>
                <a:gd fmla="val 7773" name="adj"/>
              </a:avLst>
            </a:prstGeom>
            <a:solidFill>
              <a:schemeClr val="lt2"/>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537" name="Google Shape;537;p64"/>
            <p:cNvSpPr/>
            <p:nvPr/>
          </p:nvSpPr>
          <p:spPr>
            <a:xfrm>
              <a:off x="0" y="455100"/>
              <a:ext cx="4583400" cy="4231200"/>
            </a:xfrm>
            <a:prstGeom prst="round1Rect">
              <a:avLst>
                <a:gd fmla="val 7773" name="adj"/>
              </a:avLst>
            </a:prstGeom>
            <a:solidFill>
              <a:schemeClr val="lt2"/>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538" name="Google Shape;538;p64"/>
            <p:cNvSpPr/>
            <p:nvPr/>
          </p:nvSpPr>
          <p:spPr>
            <a:xfrm>
              <a:off x="4212650" y="4256001"/>
              <a:ext cx="718800" cy="718500"/>
            </a:xfrm>
            <a:prstGeom prst="ellipse">
              <a:avLst/>
            </a:prstGeom>
            <a:solidFill>
              <a:schemeClr val="lt2"/>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grpSp>
      <p:sp>
        <p:nvSpPr>
          <p:cNvPr id="539" name="Google Shape;539;p64"/>
          <p:cNvSpPr txBox="1"/>
          <p:nvPr/>
        </p:nvSpPr>
        <p:spPr>
          <a:xfrm>
            <a:off x="4212575" y="4533153"/>
            <a:ext cx="718800" cy="4218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fld id="{00000000-1234-1234-1234-123412341234}" type="slidenum">
              <a:rPr lang="en">
                <a:solidFill>
                  <a:schemeClr val="accent1"/>
                </a:solidFill>
                <a:latin typeface="STIX Two Text Medium"/>
                <a:ea typeface="STIX Two Text Medium"/>
                <a:cs typeface="STIX Two Text Medium"/>
                <a:sym typeface="STIX Two Text Medium"/>
              </a:rPr>
              <a:t>‹#›</a:t>
            </a:fld>
            <a:endParaRPr>
              <a:solidFill>
                <a:schemeClr val="accent1"/>
              </a:solidFill>
              <a:latin typeface="STIX Two Text Medium"/>
              <a:ea typeface="STIX Two Text Medium"/>
              <a:cs typeface="STIX Two Text Medium"/>
              <a:sym typeface="STIX Two Text Medium"/>
            </a:endParaRPr>
          </a:p>
        </p:txBody>
      </p:sp>
      <p:sp>
        <p:nvSpPr>
          <p:cNvPr id="540" name="Google Shape;540;p64"/>
          <p:cNvSpPr/>
          <p:nvPr>
            <p:ph idx="2" type="pic"/>
          </p:nvPr>
        </p:nvSpPr>
        <p:spPr>
          <a:xfrm>
            <a:off x="4931375" y="685800"/>
            <a:ext cx="3755400" cy="3771900"/>
          </a:xfrm>
          <a:prstGeom prst="rect">
            <a:avLst/>
          </a:prstGeom>
          <a:noFill/>
          <a:ln>
            <a:noFill/>
          </a:ln>
        </p:spPr>
      </p:sp>
      <p:sp>
        <p:nvSpPr>
          <p:cNvPr id="541" name="Google Shape;541;p64"/>
          <p:cNvSpPr txBox="1"/>
          <p:nvPr>
            <p:ph type="title"/>
          </p:nvPr>
        </p:nvSpPr>
        <p:spPr>
          <a:xfrm>
            <a:off x="311700" y="1555150"/>
            <a:ext cx="2896800" cy="2319300"/>
          </a:xfrm>
          <a:prstGeom prst="rect">
            <a:avLst/>
          </a:prstGeom>
        </p:spPr>
        <p:txBody>
          <a:bodyPr anchorCtr="0" anchor="t" bIns="91425" lIns="91425" spcFirstLastPara="1" rIns="91425" wrap="square" tIns="91425">
            <a:noAutofit/>
          </a:bodyPr>
          <a:lstStyle>
            <a:lvl1pPr lvl="0">
              <a:spcBef>
                <a:spcPts val="0"/>
              </a:spcBef>
              <a:spcAft>
                <a:spcPts val="0"/>
              </a:spcAft>
              <a:buClr>
                <a:schemeClr val="dk1"/>
              </a:buClr>
              <a:buSzPts val="3000"/>
              <a:buFont typeface="STIX Two Text SemiBold"/>
              <a:buNone/>
              <a:defRPr/>
            </a:lvl1pPr>
            <a:lvl2pPr lvl="1">
              <a:spcBef>
                <a:spcPts val="0"/>
              </a:spcBef>
              <a:spcAft>
                <a:spcPts val="0"/>
              </a:spcAft>
              <a:buClr>
                <a:schemeClr val="dk1"/>
              </a:buClr>
              <a:buSzPts val="3000"/>
              <a:buFont typeface="STIX Two Text SemiBold"/>
              <a:buNone/>
              <a:defRPr/>
            </a:lvl2pPr>
            <a:lvl3pPr lvl="2">
              <a:spcBef>
                <a:spcPts val="0"/>
              </a:spcBef>
              <a:spcAft>
                <a:spcPts val="0"/>
              </a:spcAft>
              <a:buClr>
                <a:schemeClr val="dk1"/>
              </a:buClr>
              <a:buSzPts val="3000"/>
              <a:buFont typeface="STIX Two Text SemiBold"/>
              <a:buNone/>
              <a:defRPr/>
            </a:lvl3pPr>
            <a:lvl4pPr lvl="3">
              <a:spcBef>
                <a:spcPts val="0"/>
              </a:spcBef>
              <a:spcAft>
                <a:spcPts val="0"/>
              </a:spcAft>
              <a:buClr>
                <a:schemeClr val="dk1"/>
              </a:buClr>
              <a:buSzPts val="3000"/>
              <a:buFont typeface="STIX Two Text SemiBold"/>
              <a:buNone/>
              <a:defRPr/>
            </a:lvl4pPr>
            <a:lvl5pPr lvl="4">
              <a:spcBef>
                <a:spcPts val="0"/>
              </a:spcBef>
              <a:spcAft>
                <a:spcPts val="0"/>
              </a:spcAft>
              <a:buClr>
                <a:schemeClr val="dk1"/>
              </a:buClr>
              <a:buSzPts val="3000"/>
              <a:buFont typeface="STIX Two Text SemiBold"/>
              <a:buNone/>
              <a:defRPr/>
            </a:lvl5pPr>
            <a:lvl6pPr lvl="5">
              <a:spcBef>
                <a:spcPts val="0"/>
              </a:spcBef>
              <a:spcAft>
                <a:spcPts val="0"/>
              </a:spcAft>
              <a:buClr>
                <a:schemeClr val="dk1"/>
              </a:buClr>
              <a:buSzPts val="3000"/>
              <a:buFont typeface="STIX Two Text SemiBold"/>
              <a:buNone/>
              <a:defRPr/>
            </a:lvl6pPr>
            <a:lvl7pPr lvl="6">
              <a:spcBef>
                <a:spcPts val="0"/>
              </a:spcBef>
              <a:spcAft>
                <a:spcPts val="0"/>
              </a:spcAft>
              <a:buClr>
                <a:schemeClr val="dk1"/>
              </a:buClr>
              <a:buSzPts val="3000"/>
              <a:buFont typeface="STIX Two Text SemiBold"/>
              <a:buNone/>
              <a:defRPr/>
            </a:lvl7pPr>
            <a:lvl8pPr lvl="7">
              <a:spcBef>
                <a:spcPts val="0"/>
              </a:spcBef>
              <a:spcAft>
                <a:spcPts val="0"/>
              </a:spcAft>
              <a:buClr>
                <a:schemeClr val="dk1"/>
              </a:buClr>
              <a:buSzPts val="3000"/>
              <a:buFont typeface="STIX Two Text SemiBold"/>
              <a:buNone/>
              <a:defRPr/>
            </a:lvl8pPr>
            <a:lvl9pPr lvl="8">
              <a:spcBef>
                <a:spcPts val="0"/>
              </a:spcBef>
              <a:spcAft>
                <a:spcPts val="0"/>
              </a:spcAft>
              <a:buClr>
                <a:schemeClr val="dk1"/>
              </a:buClr>
              <a:buSzPts val="3000"/>
              <a:buFont typeface="STIX Two Text SemiBold"/>
              <a:buNone/>
              <a:defRPr/>
            </a:lvl9pPr>
          </a:lstStyle>
          <a:p/>
        </p:txBody>
      </p:sp>
      <p:sp>
        <p:nvSpPr>
          <p:cNvPr id="542" name="Google Shape;542;p64"/>
          <p:cNvSpPr txBox="1"/>
          <p:nvPr>
            <p:ph idx="12" type="sldNum"/>
          </p:nvPr>
        </p:nvSpPr>
        <p:spPr>
          <a:xfrm>
            <a:off x="8556784" y="4749851"/>
            <a:ext cx="548700" cy="393600"/>
          </a:xfrm>
          <a:prstGeom prst="rect">
            <a:avLst/>
          </a:prstGeom>
        </p:spPr>
        <p:txBody>
          <a:bodyPr anchorCtr="0" anchor="t" bIns="91425" lIns="91425" spcFirstLastPara="1" rIns="91425" wrap="square" tIns="91425">
            <a:normAutofit/>
          </a:bodyPr>
          <a:lstStyle>
            <a:lvl1pPr lvl="0">
              <a:buNone/>
              <a:defRPr sz="1300"/>
            </a:lvl1pPr>
            <a:lvl2pPr lvl="1">
              <a:buNone/>
              <a:defRPr sz="1300"/>
            </a:lvl2pPr>
            <a:lvl3pPr lvl="2">
              <a:buNone/>
              <a:defRPr sz="1300"/>
            </a:lvl3pPr>
            <a:lvl4pPr lvl="3">
              <a:buNone/>
              <a:defRPr sz="1300"/>
            </a:lvl4pPr>
            <a:lvl5pPr lvl="4">
              <a:buNone/>
              <a:defRPr sz="1300"/>
            </a:lvl5pPr>
            <a:lvl6pPr lvl="5">
              <a:buNone/>
              <a:defRPr sz="1300"/>
            </a:lvl6pPr>
            <a:lvl7pPr lvl="6">
              <a:buNone/>
              <a:defRPr sz="1300"/>
            </a:lvl7pPr>
            <a:lvl8pPr lvl="7">
              <a:buNone/>
              <a:defRPr sz="1300"/>
            </a:lvl8pPr>
            <a:lvl9pPr lvl="8">
              <a:buNone/>
              <a:defRPr sz="1300"/>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hree big ideas with footer">
  <p:cSld name="CUSTOM_1_1_1">
    <p:spTree>
      <p:nvGrpSpPr>
        <p:cNvPr id="543" name="Shape 543"/>
        <p:cNvGrpSpPr/>
        <p:nvPr/>
      </p:nvGrpSpPr>
      <p:grpSpPr>
        <a:xfrm>
          <a:off x="0" y="0"/>
          <a:ext cx="0" cy="0"/>
          <a:chOff x="0" y="0"/>
          <a:chExt cx="0" cy="0"/>
        </a:xfrm>
      </p:grpSpPr>
      <p:grpSp>
        <p:nvGrpSpPr>
          <p:cNvPr id="544" name="Google Shape;544;p65"/>
          <p:cNvGrpSpPr/>
          <p:nvPr/>
        </p:nvGrpSpPr>
        <p:grpSpPr>
          <a:xfrm>
            <a:off x="0" y="455100"/>
            <a:ext cx="9144000" cy="4519401"/>
            <a:chOff x="0" y="455100"/>
            <a:chExt cx="9144000" cy="4519401"/>
          </a:xfrm>
        </p:grpSpPr>
        <p:sp>
          <p:nvSpPr>
            <p:cNvPr id="545" name="Google Shape;545;p65"/>
            <p:cNvSpPr/>
            <p:nvPr/>
          </p:nvSpPr>
          <p:spPr>
            <a:xfrm flipH="1">
              <a:off x="4560600" y="455100"/>
              <a:ext cx="4583400" cy="4231200"/>
            </a:xfrm>
            <a:prstGeom prst="round1Rect">
              <a:avLst>
                <a:gd fmla="val 7773" name="adj"/>
              </a:avLst>
            </a:prstGeom>
            <a:solidFill>
              <a:schemeClr val="lt2"/>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546" name="Google Shape;546;p65"/>
            <p:cNvSpPr/>
            <p:nvPr/>
          </p:nvSpPr>
          <p:spPr>
            <a:xfrm>
              <a:off x="0" y="455100"/>
              <a:ext cx="4583400" cy="4231200"/>
            </a:xfrm>
            <a:prstGeom prst="round1Rect">
              <a:avLst>
                <a:gd fmla="val 7773" name="adj"/>
              </a:avLst>
            </a:prstGeom>
            <a:solidFill>
              <a:schemeClr val="lt2"/>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547" name="Google Shape;547;p65"/>
            <p:cNvSpPr/>
            <p:nvPr/>
          </p:nvSpPr>
          <p:spPr>
            <a:xfrm>
              <a:off x="4212650" y="4256001"/>
              <a:ext cx="718800" cy="718500"/>
            </a:xfrm>
            <a:prstGeom prst="ellipse">
              <a:avLst/>
            </a:prstGeom>
            <a:solidFill>
              <a:schemeClr val="lt2"/>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grpSp>
      <p:sp>
        <p:nvSpPr>
          <p:cNvPr id="548" name="Google Shape;548;p65"/>
          <p:cNvSpPr txBox="1"/>
          <p:nvPr/>
        </p:nvSpPr>
        <p:spPr>
          <a:xfrm>
            <a:off x="4212575" y="4533153"/>
            <a:ext cx="718800" cy="4218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fld id="{00000000-1234-1234-1234-123412341234}" type="slidenum">
              <a:rPr lang="en">
                <a:solidFill>
                  <a:schemeClr val="accent1"/>
                </a:solidFill>
                <a:latin typeface="STIX Two Text Medium"/>
                <a:ea typeface="STIX Two Text Medium"/>
                <a:cs typeface="STIX Two Text Medium"/>
                <a:sym typeface="STIX Two Text Medium"/>
              </a:rPr>
              <a:t>‹#›</a:t>
            </a:fld>
            <a:endParaRPr>
              <a:solidFill>
                <a:schemeClr val="accent1"/>
              </a:solidFill>
              <a:latin typeface="STIX Two Text Medium"/>
              <a:ea typeface="STIX Two Text Medium"/>
              <a:cs typeface="STIX Two Text Medium"/>
              <a:sym typeface="STIX Two Text Medium"/>
            </a:endParaRPr>
          </a:p>
        </p:txBody>
      </p:sp>
      <p:sp>
        <p:nvSpPr>
          <p:cNvPr id="549" name="Google Shape;549;p65"/>
          <p:cNvSpPr txBox="1"/>
          <p:nvPr>
            <p:ph idx="1" type="subTitle"/>
          </p:nvPr>
        </p:nvSpPr>
        <p:spPr>
          <a:xfrm>
            <a:off x="366100" y="4773588"/>
            <a:ext cx="3539400" cy="282600"/>
          </a:xfrm>
          <a:prstGeom prst="rect">
            <a:avLst/>
          </a:prstGeom>
        </p:spPr>
        <p:txBody>
          <a:bodyPr anchorCtr="0" anchor="ctr" bIns="91425" lIns="91425" spcFirstLastPara="1" rIns="91425" wrap="square" tIns="91425">
            <a:noAutofit/>
          </a:bodyPr>
          <a:lstStyle>
            <a:lvl1pPr lvl="0">
              <a:spcBef>
                <a:spcPts val="0"/>
              </a:spcBef>
              <a:spcAft>
                <a:spcPts val="0"/>
              </a:spcAft>
              <a:buClr>
                <a:schemeClr val="lt2"/>
              </a:buClr>
              <a:buSzPts val="1200"/>
              <a:buNone/>
              <a:defRPr sz="1200">
                <a:solidFill>
                  <a:schemeClr val="lt2"/>
                </a:solidFill>
              </a:defRPr>
            </a:lvl1pPr>
            <a:lvl2pPr lvl="1">
              <a:spcBef>
                <a:spcPts val="0"/>
              </a:spcBef>
              <a:spcAft>
                <a:spcPts val="0"/>
              </a:spcAft>
              <a:buClr>
                <a:schemeClr val="lt2"/>
              </a:buClr>
              <a:buSzPts val="1200"/>
              <a:buNone/>
              <a:defRPr sz="1200">
                <a:solidFill>
                  <a:schemeClr val="lt2"/>
                </a:solidFill>
              </a:defRPr>
            </a:lvl2pPr>
            <a:lvl3pPr lvl="2">
              <a:spcBef>
                <a:spcPts val="0"/>
              </a:spcBef>
              <a:spcAft>
                <a:spcPts val="0"/>
              </a:spcAft>
              <a:buClr>
                <a:schemeClr val="lt2"/>
              </a:buClr>
              <a:buSzPts val="1200"/>
              <a:buNone/>
              <a:defRPr sz="1200">
                <a:solidFill>
                  <a:schemeClr val="lt2"/>
                </a:solidFill>
              </a:defRPr>
            </a:lvl3pPr>
            <a:lvl4pPr lvl="3">
              <a:spcBef>
                <a:spcPts val="0"/>
              </a:spcBef>
              <a:spcAft>
                <a:spcPts val="0"/>
              </a:spcAft>
              <a:buClr>
                <a:schemeClr val="lt2"/>
              </a:buClr>
              <a:buSzPts val="1200"/>
              <a:buNone/>
              <a:defRPr sz="1200">
                <a:solidFill>
                  <a:schemeClr val="lt2"/>
                </a:solidFill>
              </a:defRPr>
            </a:lvl4pPr>
            <a:lvl5pPr lvl="4">
              <a:spcBef>
                <a:spcPts val="0"/>
              </a:spcBef>
              <a:spcAft>
                <a:spcPts val="0"/>
              </a:spcAft>
              <a:buClr>
                <a:schemeClr val="lt2"/>
              </a:buClr>
              <a:buSzPts val="1200"/>
              <a:buNone/>
              <a:defRPr sz="1200">
                <a:solidFill>
                  <a:schemeClr val="lt2"/>
                </a:solidFill>
              </a:defRPr>
            </a:lvl5pPr>
            <a:lvl6pPr lvl="5">
              <a:spcBef>
                <a:spcPts val="0"/>
              </a:spcBef>
              <a:spcAft>
                <a:spcPts val="0"/>
              </a:spcAft>
              <a:buClr>
                <a:schemeClr val="lt2"/>
              </a:buClr>
              <a:buSzPts val="1200"/>
              <a:buNone/>
              <a:defRPr sz="1200">
                <a:solidFill>
                  <a:schemeClr val="lt2"/>
                </a:solidFill>
              </a:defRPr>
            </a:lvl6pPr>
            <a:lvl7pPr lvl="6">
              <a:spcBef>
                <a:spcPts val="0"/>
              </a:spcBef>
              <a:spcAft>
                <a:spcPts val="0"/>
              </a:spcAft>
              <a:buClr>
                <a:schemeClr val="lt2"/>
              </a:buClr>
              <a:buSzPts val="1200"/>
              <a:buNone/>
              <a:defRPr sz="1200">
                <a:solidFill>
                  <a:schemeClr val="lt2"/>
                </a:solidFill>
              </a:defRPr>
            </a:lvl7pPr>
            <a:lvl8pPr lvl="7">
              <a:spcBef>
                <a:spcPts val="0"/>
              </a:spcBef>
              <a:spcAft>
                <a:spcPts val="0"/>
              </a:spcAft>
              <a:buClr>
                <a:schemeClr val="lt2"/>
              </a:buClr>
              <a:buSzPts val="1200"/>
              <a:buNone/>
              <a:defRPr sz="1200">
                <a:solidFill>
                  <a:schemeClr val="lt2"/>
                </a:solidFill>
              </a:defRPr>
            </a:lvl8pPr>
            <a:lvl9pPr lvl="8">
              <a:spcBef>
                <a:spcPts val="0"/>
              </a:spcBef>
              <a:spcAft>
                <a:spcPts val="0"/>
              </a:spcAft>
              <a:buClr>
                <a:schemeClr val="lt2"/>
              </a:buClr>
              <a:buSzPts val="1200"/>
              <a:buNone/>
              <a:defRPr sz="1200">
                <a:solidFill>
                  <a:schemeClr val="lt2"/>
                </a:solidFill>
              </a:defRPr>
            </a:lvl9pPr>
          </a:lstStyle>
          <a:p/>
        </p:txBody>
      </p:sp>
      <p:sp>
        <p:nvSpPr>
          <p:cNvPr id="550" name="Google Shape;550;p65"/>
          <p:cNvSpPr txBox="1"/>
          <p:nvPr>
            <p:ph idx="2" type="subTitle"/>
          </p:nvPr>
        </p:nvSpPr>
        <p:spPr>
          <a:xfrm>
            <a:off x="5251900" y="4773588"/>
            <a:ext cx="3539400" cy="282600"/>
          </a:xfrm>
          <a:prstGeom prst="rect">
            <a:avLst/>
          </a:prstGeom>
        </p:spPr>
        <p:txBody>
          <a:bodyPr anchorCtr="0" anchor="ctr" bIns="91425" lIns="91425" spcFirstLastPara="1" rIns="91425" wrap="square" tIns="91425">
            <a:noAutofit/>
          </a:bodyPr>
          <a:lstStyle>
            <a:lvl1pPr lvl="0" algn="r">
              <a:spcBef>
                <a:spcPts val="0"/>
              </a:spcBef>
              <a:spcAft>
                <a:spcPts val="0"/>
              </a:spcAft>
              <a:buClr>
                <a:schemeClr val="lt2"/>
              </a:buClr>
              <a:buSzPts val="1200"/>
              <a:buNone/>
              <a:defRPr sz="1200">
                <a:solidFill>
                  <a:schemeClr val="lt2"/>
                </a:solidFill>
              </a:defRPr>
            </a:lvl1pPr>
            <a:lvl2pPr lvl="1" algn="r">
              <a:spcBef>
                <a:spcPts val="0"/>
              </a:spcBef>
              <a:spcAft>
                <a:spcPts val="0"/>
              </a:spcAft>
              <a:buClr>
                <a:schemeClr val="lt2"/>
              </a:buClr>
              <a:buSzPts val="1200"/>
              <a:buNone/>
              <a:defRPr sz="1200">
                <a:solidFill>
                  <a:schemeClr val="lt2"/>
                </a:solidFill>
              </a:defRPr>
            </a:lvl2pPr>
            <a:lvl3pPr lvl="2" algn="r">
              <a:spcBef>
                <a:spcPts val="0"/>
              </a:spcBef>
              <a:spcAft>
                <a:spcPts val="0"/>
              </a:spcAft>
              <a:buClr>
                <a:schemeClr val="lt2"/>
              </a:buClr>
              <a:buSzPts val="1200"/>
              <a:buNone/>
              <a:defRPr sz="1200">
                <a:solidFill>
                  <a:schemeClr val="lt2"/>
                </a:solidFill>
              </a:defRPr>
            </a:lvl3pPr>
            <a:lvl4pPr lvl="3" algn="r">
              <a:spcBef>
                <a:spcPts val="0"/>
              </a:spcBef>
              <a:spcAft>
                <a:spcPts val="0"/>
              </a:spcAft>
              <a:buClr>
                <a:schemeClr val="lt2"/>
              </a:buClr>
              <a:buSzPts val="1200"/>
              <a:buNone/>
              <a:defRPr sz="1200">
                <a:solidFill>
                  <a:schemeClr val="lt2"/>
                </a:solidFill>
              </a:defRPr>
            </a:lvl4pPr>
            <a:lvl5pPr lvl="4" algn="r">
              <a:spcBef>
                <a:spcPts val="0"/>
              </a:spcBef>
              <a:spcAft>
                <a:spcPts val="0"/>
              </a:spcAft>
              <a:buClr>
                <a:schemeClr val="lt2"/>
              </a:buClr>
              <a:buSzPts val="1200"/>
              <a:buNone/>
              <a:defRPr sz="1200">
                <a:solidFill>
                  <a:schemeClr val="lt2"/>
                </a:solidFill>
              </a:defRPr>
            </a:lvl5pPr>
            <a:lvl6pPr lvl="5" algn="r">
              <a:spcBef>
                <a:spcPts val="0"/>
              </a:spcBef>
              <a:spcAft>
                <a:spcPts val="0"/>
              </a:spcAft>
              <a:buClr>
                <a:schemeClr val="lt2"/>
              </a:buClr>
              <a:buSzPts val="1200"/>
              <a:buNone/>
              <a:defRPr sz="1200">
                <a:solidFill>
                  <a:schemeClr val="lt2"/>
                </a:solidFill>
              </a:defRPr>
            </a:lvl6pPr>
            <a:lvl7pPr lvl="6" algn="r">
              <a:spcBef>
                <a:spcPts val="0"/>
              </a:spcBef>
              <a:spcAft>
                <a:spcPts val="0"/>
              </a:spcAft>
              <a:buClr>
                <a:schemeClr val="lt2"/>
              </a:buClr>
              <a:buSzPts val="1200"/>
              <a:buNone/>
              <a:defRPr sz="1200">
                <a:solidFill>
                  <a:schemeClr val="lt2"/>
                </a:solidFill>
              </a:defRPr>
            </a:lvl7pPr>
            <a:lvl8pPr lvl="7" algn="r">
              <a:spcBef>
                <a:spcPts val="0"/>
              </a:spcBef>
              <a:spcAft>
                <a:spcPts val="0"/>
              </a:spcAft>
              <a:buClr>
                <a:schemeClr val="lt2"/>
              </a:buClr>
              <a:buSzPts val="1200"/>
              <a:buNone/>
              <a:defRPr sz="1200">
                <a:solidFill>
                  <a:schemeClr val="lt2"/>
                </a:solidFill>
              </a:defRPr>
            </a:lvl8pPr>
            <a:lvl9pPr lvl="8" algn="r">
              <a:spcBef>
                <a:spcPts val="0"/>
              </a:spcBef>
              <a:spcAft>
                <a:spcPts val="0"/>
              </a:spcAft>
              <a:buClr>
                <a:schemeClr val="lt2"/>
              </a:buClr>
              <a:buSzPts val="1200"/>
              <a:buNone/>
              <a:defRPr sz="1200">
                <a:solidFill>
                  <a:schemeClr val="lt2"/>
                </a:solidFill>
              </a:defRPr>
            </a:lvl9pPr>
          </a:lstStyle>
          <a:p/>
        </p:txBody>
      </p:sp>
      <p:grpSp>
        <p:nvGrpSpPr>
          <p:cNvPr id="551" name="Google Shape;551;p65"/>
          <p:cNvGrpSpPr/>
          <p:nvPr/>
        </p:nvGrpSpPr>
        <p:grpSpPr>
          <a:xfrm>
            <a:off x="3572375" y="0"/>
            <a:ext cx="640200" cy="4470100"/>
            <a:chOff x="3245525" y="0"/>
            <a:chExt cx="640200" cy="4306455"/>
          </a:xfrm>
        </p:grpSpPr>
        <p:sp>
          <p:nvSpPr>
            <p:cNvPr id="552" name="Google Shape;552;p65"/>
            <p:cNvSpPr/>
            <p:nvPr/>
          </p:nvSpPr>
          <p:spPr>
            <a:xfrm rot="-5400000">
              <a:off x="2879825" y="3300555"/>
              <a:ext cx="1371600" cy="640200"/>
            </a:xfrm>
            <a:prstGeom prst="chevron">
              <a:avLst>
                <a:gd fmla="val 20755" name="adj"/>
              </a:avLst>
            </a:prstGeom>
            <a:solidFill>
              <a:schemeClr val="accent2"/>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553" name="Google Shape;553;p65"/>
            <p:cNvSpPr/>
            <p:nvPr/>
          </p:nvSpPr>
          <p:spPr>
            <a:xfrm>
              <a:off x="3245525" y="0"/>
              <a:ext cx="640200" cy="3685800"/>
            </a:xfrm>
            <a:prstGeom prst="rect">
              <a:avLst/>
            </a:prstGeom>
            <a:solidFill>
              <a:schemeClr val="accent2"/>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grpSp>
      <p:sp>
        <p:nvSpPr>
          <p:cNvPr id="554" name="Google Shape;554;p65"/>
          <p:cNvSpPr txBox="1"/>
          <p:nvPr>
            <p:ph idx="3" type="subTitle"/>
          </p:nvPr>
        </p:nvSpPr>
        <p:spPr>
          <a:xfrm>
            <a:off x="4829450" y="768100"/>
            <a:ext cx="3765000" cy="227700"/>
          </a:xfrm>
          <a:prstGeom prst="rect">
            <a:avLst/>
          </a:prstGeom>
        </p:spPr>
        <p:txBody>
          <a:bodyPr anchorCtr="0" anchor="ctr" bIns="91425" lIns="91425" spcFirstLastPara="1" rIns="91425" wrap="square" tIns="91425">
            <a:noAutofit/>
          </a:bodyPr>
          <a:lstStyle>
            <a:lvl1pPr lvl="0">
              <a:spcBef>
                <a:spcPts val="0"/>
              </a:spcBef>
              <a:spcAft>
                <a:spcPts val="0"/>
              </a:spcAft>
              <a:buSzPts val="14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555" name="Google Shape;555;p65"/>
          <p:cNvSpPr txBox="1"/>
          <p:nvPr>
            <p:ph idx="4" type="body"/>
          </p:nvPr>
        </p:nvSpPr>
        <p:spPr>
          <a:xfrm>
            <a:off x="4829450" y="998844"/>
            <a:ext cx="3765000" cy="8784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a:lvl1pPr>
            <a:lvl2pPr indent="-304800" lvl="1" marL="914400">
              <a:spcBef>
                <a:spcPts val="0"/>
              </a:spcBef>
              <a:spcAft>
                <a:spcPts val="0"/>
              </a:spcAft>
              <a:buSzPts val="1200"/>
              <a:buChar char="○"/>
              <a:defRPr/>
            </a:lvl2pPr>
            <a:lvl3pPr indent="-304800" lvl="2" marL="1371600">
              <a:spcBef>
                <a:spcPts val="0"/>
              </a:spcBef>
              <a:spcAft>
                <a:spcPts val="0"/>
              </a:spcAft>
              <a:buSzPts val="1200"/>
              <a:buChar char="■"/>
              <a:defRPr/>
            </a:lvl3pPr>
            <a:lvl4pPr indent="-304800" lvl="3" marL="1828800">
              <a:spcBef>
                <a:spcPts val="0"/>
              </a:spcBef>
              <a:spcAft>
                <a:spcPts val="0"/>
              </a:spcAft>
              <a:buSzPts val="1200"/>
              <a:buChar char="●"/>
              <a:defRPr/>
            </a:lvl4pPr>
            <a:lvl5pPr indent="-304800" lvl="4" marL="2286000">
              <a:spcBef>
                <a:spcPts val="0"/>
              </a:spcBef>
              <a:spcAft>
                <a:spcPts val="0"/>
              </a:spcAft>
              <a:buSzPts val="1200"/>
              <a:buChar char="○"/>
              <a:defRPr/>
            </a:lvl5pPr>
            <a:lvl6pPr indent="-304800" lvl="5" marL="2743200">
              <a:spcBef>
                <a:spcPts val="0"/>
              </a:spcBef>
              <a:spcAft>
                <a:spcPts val="0"/>
              </a:spcAft>
              <a:buSzPts val="1200"/>
              <a:buChar char="■"/>
              <a:defRPr/>
            </a:lvl6pPr>
            <a:lvl7pPr indent="-304800" lvl="6" marL="3200400">
              <a:spcBef>
                <a:spcPts val="0"/>
              </a:spcBef>
              <a:spcAft>
                <a:spcPts val="0"/>
              </a:spcAft>
              <a:buSzPts val="1200"/>
              <a:buChar char="●"/>
              <a:defRPr/>
            </a:lvl7pPr>
            <a:lvl8pPr indent="-304800" lvl="7" marL="3657600">
              <a:spcBef>
                <a:spcPts val="0"/>
              </a:spcBef>
              <a:spcAft>
                <a:spcPts val="0"/>
              </a:spcAft>
              <a:buSzPts val="1200"/>
              <a:buChar char="○"/>
              <a:defRPr/>
            </a:lvl8pPr>
            <a:lvl9pPr indent="-304800" lvl="8" marL="4114800">
              <a:spcBef>
                <a:spcPts val="0"/>
              </a:spcBef>
              <a:spcAft>
                <a:spcPts val="0"/>
              </a:spcAft>
              <a:buSzPts val="1200"/>
              <a:buChar char="■"/>
              <a:defRPr/>
            </a:lvl9pPr>
          </a:lstStyle>
          <a:p/>
        </p:txBody>
      </p:sp>
      <p:sp>
        <p:nvSpPr>
          <p:cNvPr id="556" name="Google Shape;556;p65"/>
          <p:cNvSpPr txBox="1"/>
          <p:nvPr>
            <p:ph idx="5" type="subTitle"/>
          </p:nvPr>
        </p:nvSpPr>
        <p:spPr>
          <a:xfrm>
            <a:off x="4829450" y="2018873"/>
            <a:ext cx="3765000" cy="227700"/>
          </a:xfrm>
          <a:prstGeom prst="rect">
            <a:avLst/>
          </a:prstGeom>
        </p:spPr>
        <p:txBody>
          <a:bodyPr anchorCtr="0" anchor="ctr" bIns="91425" lIns="91425" spcFirstLastPara="1" rIns="91425" wrap="square" tIns="91425">
            <a:noAutofit/>
          </a:bodyPr>
          <a:lstStyle>
            <a:lvl1pPr lvl="0">
              <a:spcBef>
                <a:spcPts val="0"/>
              </a:spcBef>
              <a:spcAft>
                <a:spcPts val="0"/>
              </a:spcAft>
              <a:buSzPts val="14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557" name="Google Shape;557;p65"/>
          <p:cNvSpPr txBox="1"/>
          <p:nvPr>
            <p:ph idx="6" type="body"/>
          </p:nvPr>
        </p:nvSpPr>
        <p:spPr>
          <a:xfrm>
            <a:off x="4829450" y="2249617"/>
            <a:ext cx="3765000" cy="8784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a:lvl1pPr>
            <a:lvl2pPr indent="-304800" lvl="1" marL="914400">
              <a:spcBef>
                <a:spcPts val="0"/>
              </a:spcBef>
              <a:spcAft>
                <a:spcPts val="0"/>
              </a:spcAft>
              <a:buSzPts val="1200"/>
              <a:buChar char="○"/>
              <a:defRPr/>
            </a:lvl2pPr>
            <a:lvl3pPr indent="-304800" lvl="2" marL="1371600">
              <a:spcBef>
                <a:spcPts val="0"/>
              </a:spcBef>
              <a:spcAft>
                <a:spcPts val="0"/>
              </a:spcAft>
              <a:buSzPts val="1200"/>
              <a:buChar char="■"/>
              <a:defRPr/>
            </a:lvl3pPr>
            <a:lvl4pPr indent="-304800" lvl="3" marL="1828800">
              <a:spcBef>
                <a:spcPts val="0"/>
              </a:spcBef>
              <a:spcAft>
                <a:spcPts val="0"/>
              </a:spcAft>
              <a:buSzPts val="1200"/>
              <a:buChar char="●"/>
              <a:defRPr/>
            </a:lvl4pPr>
            <a:lvl5pPr indent="-304800" lvl="4" marL="2286000">
              <a:spcBef>
                <a:spcPts val="0"/>
              </a:spcBef>
              <a:spcAft>
                <a:spcPts val="0"/>
              </a:spcAft>
              <a:buSzPts val="1200"/>
              <a:buChar char="○"/>
              <a:defRPr/>
            </a:lvl5pPr>
            <a:lvl6pPr indent="-304800" lvl="5" marL="2743200">
              <a:spcBef>
                <a:spcPts val="0"/>
              </a:spcBef>
              <a:spcAft>
                <a:spcPts val="0"/>
              </a:spcAft>
              <a:buSzPts val="1200"/>
              <a:buChar char="■"/>
              <a:defRPr/>
            </a:lvl6pPr>
            <a:lvl7pPr indent="-304800" lvl="6" marL="3200400">
              <a:spcBef>
                <a:spcPts val="0"/>
              </a:spcBef>
              <a:spcAft>
                <a:spcPts val="0"/>
              </a:spcAft>
              <a:buSzPts val="1200"/>
              <a:buChar char="●"/>
              <a:defRPr/>
            </a:lvl7pPr>
            <a:lvl8pPr indent="-304800" lvl="7" marL="3657600">
              <a:spcBef>
                <a:spcPts val="0"/>
              </a:spcBef>
              <a:spcAft>
                <a:spcPts val="0"/>
              </a:spcAft>
              <a:buSzPts val="1200"/>
              <a:buChar char="○"/>
              <a:defRPr/>
            </a:lvl8pPr>
            <a:lvl9pPr indent="-304800" lvl="8" marL="4114800">
              <a:spcBef>
                <a:spcPts val="0"/>
              </a:spcBef>
              <a:spcAft>
                <a:spcPts val="0"/>
              </a:spcAft>
              <a:buSzPts val="1200"/>
              <a:buChar char="■"/>
              <a:defRPr/>
            </a:lvl9pPr>
          </a:lstStyle>
          <a:p/>
        </p:txBody>
      </p:sp>
      <p:sp>
        <p:nvSpPr>
          <p:cNvPr id="558" name="Google Shape;558;p65"/>
          <p:cNvSpPr txBox="1"/>
          <p:nvPr>
            <p:ph idx="7" type="subTitle"/>
          </p:nvPr>
        </p:nvSpPr>
        <p:spPr>
          <a:xfrm>
            <a:off x="4829450" y="3274833"/>
            <a:ext cx="3765000" cy="227700"/>
          </a:xfrm>
          <a:prstGeom prst="rect">
            <a:avLst/>
          </a:prstGeom>
        </p:spPr>
        <p:txBody>
          <a:bodyPr anchorCtr="0" anchor="ctr" bIns="91425" lIns="91425" spcFirstLastPara="1" rIns="91425" wrap="square" tIns="91425">
            <a:noAutofit/>
          </a:bodyPr>
          <a:lstStyle>
            <a:lvl1pPr lvl="0">
              <a:spcBef>
                <a:spcPts val="0"/>
              </a:spcBef>
              <a:spcAft>
                <a:spcPts val="0"/>
              </a:spcAft>
              <a:buSzPts val="14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559" name="Google Shape;559;p65"/>
          <p:cNvSpPr txBox="1"/>
          <p:nvPr>
            <p:ph idx="8" type="body"/>
          </p:nvPr>
        </p:nvSpPr>
        <p:spPr>
          <a:xfrm>
            <a:off x="4829450" y="3505577"/>
            <a:ext cx="3765000" cy="8784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a:lvl1pPr>
            <a:lvl2pPr indent="-304800" lvl="1" marL="914400">
              <a:spcBef>
                <a:spcPts val="0"/>
              </a:spcBef>
              <a:spcAft>
                <a:spcPts val="0"/>
              </a:spcAft>
              <a:buSzPts val="1200"/>
              <a:buChar char="○"/>
              <a:defRPr/>
            </a:lvl2pPr>
            <a:lvl3pPr indent="-304800" lvl="2" marL="1371600">
              <a:spcBef>
                <a:spcPts val="0"/>
              </a:spcBef>
              <a:spcAft>
                <a:spcPts val="0"/>
              </a:spcAft>
              <a:buSzPts val="1200"/>
              <a:buChar char="■"/>
              <a:defRPr/>
            </a:lvl3pPr>
            <a:lvl4pPr indent="-304800" lvl="3" marL="1828800">
              <a:spcBef>
                <a:spcPts val="0"/>
              </a:spcBef>
              <a:spcAft>
                <a:spcPts val="0"/>
              </a:spcAft>
              <a:buSzPts val="1200"/>
              <a:buChar char="●"/>
              <a:defRPr/>
            </a:lvl4pPr>
            <a:lvl5pPr indent="-304800" lvl="4" marL="2286000">
              <a:spcBef>
                <a:spcPts val="0"/>
              </a:spcBef>
              <a:spcAft>
                <a:spcPts val="0"/>
              </a:spcAft>
              <a:buSzPts val="1200"/>
              <a:buChar char="○"/>
              <a:defRPr/>
            </a:lvl5pPr>
            <a:lvl6pPr indent="-304800" lvl="5" marL="2743200">
              <a:spcBef>
                <a:spcPts val="0"/>
              </a:spcBef>
              <a:spcAft>
                <a:spcPts val="0"/>
              </a:spcAft>
              <a:buSzPts val="1200"/>
              <a:buChar char="■"/>
              <a:defRPr/>
            </a:lvl6pPr>
            <a:lvl7pPr indent="-304800" lvl="6" marL="3200400">
              <a:spcBef>
                <a:spcPts val="0"/>
              </a:spcBef>
              <a:spcAft>
                <a:spcPts val="0"/>
              </a:spcAft>
              <a:buSzPts val="1200"/>
              <a:buChar char="●"/>
              <a:defRPr/>
            </a:lvl7pPr>
            <a:lvl8pPr indent="-304800" lvl="7" marL="3657600">
              <a:spcBef>
                <a:spcPts val="0"/>
              </a:spcBef>
              <a:spcAft>
                <a:spcPts val="0"/>
              </a:spcAft>
              <a:buSzPts val="1200"/>
              <a:buChar char="○"/>
              <a:defRPr/>
            </a:lvl8pPr>
            <a:lvl9pPr indent="-304800" lvl="8" marL="4114800">
              <a:spcBef>
                <a:spcPts val="0"/>
              </a:spcBef>
              <a:spcAft>
                <a:spcPts val="0"/>
              </a:spcAft>
              <a:buSzPts val="1200"/>
              <a:buChar char="■"/>
              <a:defRPr/>
            </a:lvl9pPr>
          </a:lstStyle>
          <a:p/>
        </p:txBody>
      </p:sp>
      <p:sp>
        <p:nvSpPr>
          <p:cNvPr id="560" name="Google Shape;560;p65"/>
          <p:cNvSpPr txBox="1"/>
          <p:nvPr>
            <p:ph type="ctrTitle"/>
          </p:nvPr>
        </p:nvSpPr>
        <p:spPr>
          <a:xfrm>
            <a:off x="352550" y="2171700"/>
            <a:ext cx="3219900" cy="800100"/>
          </a:xfrm>
          <a:prstGeom prst="rect">
            <a:avLst/>
          </a:prstGeom>
        </p:spPr>
        <p:txBody>
          <a:bodyPr anchorCtr="0" anchor="ctr" bIns="91425" lIns="91425" spcFirstLastPara="1" rIns="91425" wrap="square" tIns="91425">
            <a:noAutofit/>
          </a:bodyPr>
          <a:lstStyle>
            <a:lvl1pPr lvl="0">
              <a:spcBef>
                <a:spcPts val="0"/>
              </a:spcBef>
              <a:spcAft>
                <a:spcPts val="0"/>
              </a:spcAft>
              <a:buSzPts val="4800"/>
              <a:buFont typeface="STIX Two Text SemiBold"/>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561" name="Google Shape;561;p65"/>
          <p:cNvSpPr txBox="1"/>
          <p:nvPr>
            <p:ph idx="12" type="sldNum"/>
          </p:nvPr>
        </p:nvSpPr>
        <p:spPr>
          <a:xfrm>
            <a:off x="8556784" y="4749851"/>
            <a:ext cx="548700" cy="393600"/>
          </a:xfrm>
          <a:prstGeom prst="rect">
            <a:avLst/>
          </a:prstGeom>
        </p:spPr>
        <p:txBody>
          <a:bodyPr anchorCtr="0" anchor="t" bIns="91425" lIns="91425" spcFirstLastPara="1" rIns="91425" wrap="square" tIns="91425">
            <a:normAutofit/>
          </a:bodyPr>
          <a:lstStyle>
            <a:lvl1pPr lvl="0">
              <a:buNone/>
              <a:defRPr sz="1300"/>
            </a:lvl1pPr>
            <a:lvl2pPr lvl="1">
              <a:buNone/>
              <a:defRPr sz="1300"/>
            </a:lvl2pPr>
            <a:lvl3pPr lvl="2">
              <a:buNone/>
              <a:defRPr sz="1300"/>
            </a:lvl3pPr>
            <a:lvl4pPr lvl="3">
              <a:buNone/>
              <a:defRPr sz="1300"/>
            </a:lvl4pPr>
            <a:lvl5pPr lvl="4">
              <a:buNone/>
              <a:defRPr sz="1300"/>
            </a:lvl5pPr>
            <a:lvl6pPr lvl="5">
              <a:buNone/>
              <a:defRPr sz="1300"/>
            </a:lvl6pPr>
            <a:lvl7pPr lvl="6">
              <a:buNone/>
              <a:defRPr sz="1300"/>
            </a:lvl7pPr>
            <a:lvl8pPr lvl="7">
              <a:buNone/>
              <a:defRPr sz="1300"/>
            </a:lvl8pPr>
            <a:lvl9pPr lvl="8">
              <a:buNone/>
              <a:defRPr sz="1300"/>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hree big ideas">
  <p:cSld name="CUSTOM_1_1_1_4">
    <p:spTree>
      <p:nvGrpSpPr>
        <p:cNvPr id="562" name="Shape 562"/>
        <p:cNvGrpSpPr/>
        <p:nvPr/>
      </p:nvGrpSpPr>
      <p:grpSpPr>
        <a:xfrm>
          <a:off x="0" y="0"/>
          <a:ext cx="0" cy="0"/>
          <a:chOff x="0" y="0"/>
          <a:chExt cx="0" cy="0"/>
        </a:xfrm>
      </p:grpSpPr>
      <p:grpSp>
        <p:nvGrpSpPr>
          <p:cNvPr id="563" name="Google Shape;563;p66"/>
          <p:cNvGrpSpPr/>
          <p:nvPr/>
        </p:nvGrpSpPr>
        <p:grpSpPr>
          <a:xfrm>
            <a:off x="0" y="455100"/>
            <a:ext cx="9144000" cy="4519401"/>
            <a:chOff x="0" y="455100"/>
            <a:chExt cx="9144000" cy="4519401"/>
          </a:xfrm>
        </p:grpSpPr>
        <p:sp>
          <p:nvSpPr>
            <p:cNvPr id="564" name="Google Shape;564;p66"/>
            <p:cNvSpPr/>
            <p:nvPr/>
          </p:nvSpPr>
          <p:spPr>
            <a:xfrm flipH="1">
              <a:off x="4560600" y="455100"/>
              <a:ext cx="4583400" cy="4231200"/>
            </a:xfrm>
            <a:prstGeom prst="round1Rect">
              <a:avLst>
                <a:gd fmla="val 7773" name="adj"/>
              </a:avLst>
            </a:prstGeom>
            <a:solidFill>
              <a:schemeClr val="lt2"/>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565" name="Google Shape;565;p66"/>
            <p:cNvSpPr/>
            <p:nvPr/>
          </p:nvSpPr>
          <p:spPr>
            <a:xfrm>
              <a:off x="0" y="455100"/>
              <a:ext cx="4583400" cy="4231200"/>
            </a:xfrm>
            <a:prstGeom prst="round1Rect">
              <a:avLst>
                <a:gd fmla="val 7773" name="adj"/>
              </a:avLst>
            </a:prstGeom>
            <a:solidFill>
              <a:schemeClr val="lt2"/>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566" name="Google Shape;566;p66"/>
            <p:cNvSpPr/>
            <p:nvPr/>
          </p:nvSpPr>
          <p:spPr>
            <a:xfrm>
              <a:off x="4212650" y="4256001"/>
              <a:ext cx="718800" cy="718500"/>
            </a:xfrm>
            <a:prstGeom prst="ellipse">
              <a:avLst/>
            </a:prstGeom>
            <a:solidFill>
              <a:schemeClr val="lt2"/>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grpSp>
      <p:sp>
        <p:nvSpPr>
          <p:cNvPr id="567" name="Google Shape;567;p66"/>
          <p:cNvSpPr txBox="1"/>
          <p:nvPr/>
        </p:nvSpPr>
        <p:spPr>
          <a:xfrm>
            <a:off x="4212575" y="4533153"/>
            <a:ext cx="718800" cy="4218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fld id="{00000000-1234-1234-1234-123412341234}" type="slidenum">
              <a:rPr lang="en">
                <a:solidFill>
                  <a:schemeClr val="accent1"/>
                </a:solidFill>
                <a:latin typeface="STIX Two Text Medium"/>
                <a:ea typeface="STIX Two Text Medium"/>
                <a:cs typeface="STIX Two Text Medium"/>
                <a:sym typeface="STIX Two Text Medium"/>
              </a:rPr>
              <a:t>‹#›</a:t>
            </a:fld>
            <a:endParaRPr>
              <a:solidFill>
                <a:schemeClr val="accent1"/>
              </a:solidFill>
              <a:latin typeface="STIX Two Text Medium"/>
              <a:ea typeface="STIX Two Text Medium"/>
              <a:cs typeface="STIX Two Text Medium"/>
              <a:sym typeface="STIX Two Text Medium"/>
            </a:endParaRPr>
          </a:p>
        </p:txBody>
      </p:sp>
      <p:grpSp>
        <p:nvGrpSpPr>
          <p:cNvPr id="568" name="Google Shape;568;p66"/>
          <p:cNvGrpSpPr/>
          <p:nvPr/>
        </p:nvGrpSpPr>
        <p:grpSpPr>
          <a:xfrm>
            <a:off x="3572375" y="0"/>
            <a:ext cx="640200" cy="4470100"/>
            <a:chOff x="3245525" y="0"/>
            <a:chExt cx="640200" cy="4306455"/>
          </a:xfrm>
        </p:grpSpPr>
        <p:sp>
          <p:nvSpPr>
            <p:cNvPr id="569" name="Google Shape;569;p66"/>
            <p:cNvSpPr/>
            <p:nvPr/>
          </p:nvSpPr>
          <p:spPr>
            <a:xfrm rot="-5400000">
              <a:off x="2879825" y="3300555"/>
              <a:ext cx="1371600" cy="640200"/>
            </a:xfrm>
            <a:prstGeom prst="chevron">
              <a:avLst>
                <a:gd fmla="val 20755" name="adj"/>
              </a:avLst>
            </a:prstGeom>
            <a:solidFill>
              <a:schemeClr val="accent2"/>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570" name="Google Shape;570;p66"/>
            <p:cNvSpPr/>
            <p:nvPr/>
          </p:nvSpPr>
          <p:spPr>
            <a:xfrm>
              <a:off x="3245525" y="0"/>
              <a:ext cx="640200" cy="3685800"/>
            </a:xfrm>
            <a:prstGeom prst="rect">
              <a:avLst/>
            </a:prstGeom>
            <a:solidFill>
              <a:schemeClr val="accent2"/>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grpSp>
      <p:sp>
        <p:nvSpPr>
          <p:cNvPr id="571" name="Google Shape;571;p66"/>
          <p:cNvSpPr txBox="1"/>
          <p:nvPr>
            <p:ph idx="1" type="subTitle"/>
          </p:nvPr>
        </p:nvSpPr>
        <p:spPr>
          <a:xfrm>
            <a:off x="4829450" y="768100"/>
            <a:ext cx="3765000" cy="227700"/>
          </a:xfrm>
          <a:prstGeom prst="rect">
            <a:avLst/>
          </a:prstGeom>
        </p:spPr>
        <p:txBody>
          <a:bodyPr anchorCtr="0" anchor="ctr" bIns="91425" lIns="91425" spcFirstLastPara="1" rIns="91425" wrap="square" tIns="91425">
            <a:noAutofit/>
          </a:bodyPr>
          <a:lstStyle>
            <a:lvl1pPr lvl="0">
              <a:spcBef>
                <a:spcPts val="0"/>
              </a:spcBef>
              <a:spcAft>
                <a:spcPts val="0"/>
              </a:spcAft>
              <a:buSzPts val="14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572" name="Google Shape;572;p66"/>
          <p:cNvSpPr txBox="1"/>
          <p:nvPr>
            <p:ph idx="2" type="body"/>
          </p:nvPr>
        </p:nvSpPr>
        <p:spPr>
          <a:xfrm>
            <a:off x="4829450" y="998844"/>
            <a:ext cx="3765000" cy="8784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a:lvl1pPr>
            <a:lvl2pPr indent="-304800" lvl="1" marL="914400">
              <a:spcBef>
                <a:spcPts val="0"/>
              </a:spcBef>
              <a:spcAft>
                <a:spcPts val="0"/>
              </a:spcAft>
              <a:buSzPts val="1200"/>
              <a:buChar char="○"/>
              <a:defRPr/>
            </a:lvl2pPr>
            <a:lvl3pPr indent="-304800" lvl="2" marL="1371600">
              <a:spcBef>
                <a:spcPts val="0"/>
              </a:spcBef>
              <a:spcAft>
                <a:spcPts val="0"/>
              </a:spcAft>
              <a:buSzPts val="1200"/>
              <a:buChar char="■"/>
              <a:defRPr/>
            </a:lvl3pPr>
            <a:lvl4pPr indent="-304800" lvl="3" marL="1828800">
              <a:spcBef>
                <a:spcPts val="0"/>
              </a:spcBef>
              <a:spcAft>
                <a:spcPts val="0"/>
              </a:spcAft>
              <a:buSzPts val="1200"/>
              <a:buChar char="●"/>
              <a:defRPr/>
            </a:lvl4pPr>
            <a:lvl5pPr indent="-304800" lvl="4" marL="2286000">
              <a:spcBef>
                <a:spcPts val="0"/>
              </a:spcBef>
              <a:spcAft>
                <a:spcPts val="0"/>
              </a:spcAft>
              <a:buSzPts val="1200"/>
              <a:buChar char="○"/>
              <a:defRPr/>
            </a:lvl5pPr>
            <a:lvl6pPr indent="-304800" lvl="5" marL="2743200">
              <a:spcBef>
                <a:spcPts val="0"/>
              </a:spcBef>
              <a:spcAft>
                <a:spcPts val="0"/>
              </a:spcAft>
              <a:buSzPts val="1200"/>
              <a:buChar char="■"/>
              <a:defRPr/>
            </a:lvl6pPr>
            <a:lvl7pPr indent="-304800" lvl="6" marL="3200400">
              <a:spcBef>
                <a:spcPts val="0"/>
              </a:spcBef>
              <a:spcAft>
                <a:spcPts val="0"/>
              </a:spcAft>
              <a:buSzPts val="1200"/>
              <a:buChar char="●"/>
              <a:defRPr/>
            </a:lvl7pPr>
            <a:lvl8pPr indent="-304800" lvl="7" marL="3657600">
              <a:spcBef>
                <a:spcPts val="0"/>
              </a:spcBef>
              <a:spcAft>
                <a:spcPts val="0"/>
              </a:spcAft>
              <a:buSzPts val="1200"/>
              <a:buChar char="○"/>
              <a:defRPr/>
            </a:lvl8pPr>
            <a:lvl9pPr indent="-304800" lvl="8" marL="4114800">
              <a:spcBef>
                <a:spcPts val="0"/>
              </a:spcBef>
              <a:spcAft>
                <a:spcPts val="0"/>
              </a:spcAft>
              <a:buSzPts val="1200"/>
              <a:buChar char="■"/>
              <a:defRPr/>
            </a:lvl9pPr>
          </a:lstStyle>
          <a:p/>
        </p:txBody>
      </p:sp>
      <p:sp>
        <p:nvSpPr>
          <p:cNvPr id="573" name="Google Shape;573;p66"/>
          <p:cNvSpPr txBox="1"/>
          <p:nvPr>
            <p:ph idx="3" type="subTitle"/>
          </p:nvPr>
        </p:nvSpPr>
        <p:spPr>
          <a:xfrm>
            <a:off x="4829450" y="2018873"/>
            <a:ext cx="3765000" cy="227700"/>
          </a:xfrm>
          <a:prstGeom prst="rect">
            <a:avLst/>
          </a:prstGeom>
        </p:spPr>
        <p:txBody>
          <a:bodyPr anchorCtr="0" anchor="ctr" bIns="91425" lIns="91425" spcFirstLastPara="1" rIns="91425" wrap="square" tIns="91425">
            <a:noAutofit/>
          </a:bodyPr>
          <a:lstStyle>
            <a:lvl1pPr lvl="0">
              <a:spcBef>
                <a:spcPts val="0"/>
              </a:spcBef>
              <a:spcAft>
                <a:spcPts val="0"/>
              </a:spcAft>
              <a:buSzPts val="14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574" name="Google Shape;574;p66"/>
          <p:cNvSpPr txBox="1"/>
          <p:nvPr>
            <p:ph idx="4" type="body"/>
          </p:nvPr>
        </p:nvSpPr>
        <p:spPr>
          <a:xfrm>
            <a:off x="4829450" y="2249617"/>
            <a:ext cx="3765000" cy="8784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a:lvl1pPr>
            <a:lvl2pPr indent="-304800" lvl="1" marL="914400">
              <a:spcBef>
                <a:spcPts val="0"/>
              </a:spcBef>
              <a:spcAft>
                <a:spcPts val="0"/>
              </a:spcAft>
              <a:buSzPts val="1200"/>
              <a:buChar char="○"/>
              <a:defRPr/>
            </a:lvl2pPr>
            <a:lvl3pPr indent="-304800" lvl="2" marL="1371600">
              <a:spcBef>
                <a:spcPts val="0"/>
              </a:spcBef>
              <a:spcAft>
                <a:spcPts val="0"/>
              </a:spcAft>
              <a:buSzPts val="1200"/>
              <a:buChar char="■"/>
              <a:defRPr/>
            </a:lvl3pPr>
            <a:lvl4pPr indent="-304800" lvl="3" marL="1828800">
              <a:spcBef>
                <a:spcPts val="0"/>
              </a:spcBef>
              <a:spcAft>
                <a:spcPts val="0"/>
              </a:spcAft>
              <a:buSzPts val="1200"/>
              <a:buChar char="●"/>
              <a:defRPr/>
            </a:lvl4pPr>
            <a:lvl5pPr indent="-304800" lvl="4" marL="2286000">
              <a:spcBef>
                <a:spcPts val="0"/>
              </a:spcBef>
              <a:spcAft>
                <a:spcPts val="0"/>
              </a:spcAft>
              <a:buSzPts val="1200"/>
              <a:buChar char="○"/>
              <a:defRPr/>
            </a:lvl5pPr>
            <a:lvl6pPr indent="-304800" lvl="5" marL="2743200">
              <a:spcBef>
                <a:spcPts val="0"/>
              </a:spcBef>
              <a:spcAft>
                <a:spcPts val="0"/>
              </a:spcAft>
              <a:buSzPts val="1200"/>
              <a:buChar char="■"/>
              <a:defRPr/>
            </a:lvl6pPr>
            <a:lvl7pPr indent="-304800" lvl="6" marL="3200400">
              <a:spcBef>
                <a:spcPts val="0"/>
              </a:spcBef>
              <a:spcAft>
                <a:spcPts val="0"/>
              </a:spcAft>
              <a:buSzPts val="1200"/>
              <a:buChar char="●"/>
              <a:defRPr/>
            </a:lvl7pPr>
            <a:lvl8pPr indent="-304800" lvl="7" marL="3657600">
              <a:spcBef>
                <a:spcPts val="0"/>
              </a:spcBef>
              <a:spcAft>
                <a:spcPts val="0"/>
              </a:spcAft>
              <a:buSzPts val="1200"/>
              <a:buChar char="○"/>
              <a:defRPr/>
            </a:lvl8pPr>
            <a:lvl9pPr indent="-304800" lvl="8" marL="4114800">
              <a:spcBef>
                <a:spcPts val="0"/>
              </a:spcBef>
              <a:spcAft>
                <a:spcPts val="0"/>
              </a:spcAft>
              <a:buSzPts val="1200"/>
              <a:buChar char="■"/>
              <a:defRPr/>
            </a:lvl9pPr>
          </a:lstStyle>
          <a:p/>
        </p:txBody>
      </p:sp>
      <p:sp>
        <p:nvSpPr>
          <p:cNvPr id="575" name="Google Shape;575;p66"/>
          <p:cNvSpPr txBox="1"/>
          <p:nvPr>
            <p:ph idx="5" type="subTitle"/>
          </p:nvPr>
        </p:nvSpPr>
        <p:spPr>
          <a:xfrm>
            <a:off x="4829450" y="3274833"/>
            <a:ext cx="3765000" cy="227700"/>
          </a:xfrm>
          <a:prstGeom prst="rect">
            <a:avLst/>
          </a:prstGeom>
        </p:spPr>
        <p:txBody>
          <a:bodyPr anchorCtr="0" anchor="ctr" bIns="91425" lIns="91425" spcFirstLastPara="1" rIns="91425" wrap="square" tIns="91425">
            <a:noAutofit/>
          </a:bodyPr>
          <a:lstStyle>
            <a:lvl1pPr lvl="0">
              <a:spcBef>
                <a:spcPts val="0"/>
              </a:spcBef>
              <a:spcAft>
                <a:spcPts val="0"/>
              </a:spcAft>
              <a:buSzPts val="14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576" name="Google Shape;576;p66"/>
          <p:cNvSpPr txBox="1"/>
          <p:nvPr>
            <p:ph idx="6" type="body"/>
          </p:nvPr>
        </p:nvSpPr>
        <p:spPr>
          <a:xfrm>
            <a:off x="4829450" y="3505577"/>
            <a:ext cx="3765000" cy="8784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a:lvl1pPr>
            <a:lvl2pPr indent="-304800" lvl="1" marL="914400">
              <a:spcBef>
                <a:spcPts val="0"/>
              </a:spcBef>
              <a:spcAft>
                <a:spcPts val="0"/>
              </a:spcAft>
              <a:buSzPts val="1200"/>
              <a:buChar char="○"/>
              <a:defRPr/>
            </a:lvl2pPr>
            <a:lvl3pPr indent="-304800" lvl="2" marL="1371600">
              <a:spcBef>
                <a:spcPts val="0"/>
              </a:spcBef>
              <a:spcAft>
                <a:spcPts val="0"/>
              </a:spcAft>
              <a:buSzPts val="1200"/>
              <a:buChar char="■"/>
              <a:defRPr/>
            </a:lvl3pPr>
            <a:lvl4pPr indent="-304800" lvl="3" marL="1828800">
              <a:spcBef>
                <a:spcPts val="0"/>
              </a:spcBef>
              <a:spcAft>
                <a:spcPts val="0"/>
              </a:spcAft>
              <a:buSzPts val="1200"/>
              <a:buChar char="●"/>
              <a:defRPr/>
            </a:lvl4pPr>
            <a:lvl5pPr indent="-304800" lvl="4" marL="2286000">
              <a:spcBef>
                <a:spcPts val="0"/>
              </a:spcBef>
              <a:spcAft>
                <a:spcPts val="0"/>
              </a:spcAft>
              <a:buSzPts val="1200"/>
              <a:buChar char="○"/>
              <a:defRPr/>
            </a:lvl5pPr>
            <a:lvl6pPr indent="-304800" lvl="5" marL="2743200">
              <a:spcBef>
                <a:spcPts val="0"/>
              </a:spcBef>
              <a:spcAft>
                <a:spcPts val="0"/>
              </a:spcAft>
              <a:buSzPts val="1200"/>
              <a:buChar char="■"/>
              <a:defRPr/>
            </a:lvl6pPr>
            <a:lvl7pPr indent="-304800" lvl="6" marL="3200400">
              <a:spcBef>
                <a:spcPts val="0"/>
              </a:spcBef>
              <a:spcAft>
                <a:spcPts val="0"/>
              </a:spcAft>
              <a:buSzPts val="1200"/>
              <a:buChar char="●"/>
              <a:defRPr/>
            </a:lvl7pPr>
            <a:lvl8pPr indent="-304800" lvl="7" marL="3657600">
              <a:spcBef>
                <a:spcPts val="0"/>
              </a:spcBef>
              <a:spcAft>
                <a:spcPts val="0"/>
              </a:spcAft>
              <a:buSzPts val="1200"/>
              <a:buChar char="○"/>
              <a:defRPr/>
            </a:lvl8pPr>
            <a:lvl9pPr indent="-304800" lvl="8" marL="4114800">
              <a:spcBef>
                <a:spcPts val="0"/>
              </a:spcBef>
              <a:spcAft>
                <a:spcPts val="0"/>
              </a:spcAft>
              <a:buSzPts val="1200"/>
              <a:buChar char="■"/>
              <a:defRPr/>
            </a:lvl9pPr>
          </a:lstStyle>
          <a:p/>
        </p:txBody>
      </p:sp>
      <p:sp>
        <p:nvSpPr>
          <p:cNvPr id="577" name="Google Shape;577;p66"/>
          <p:cNvSpPr txBox="1"/>
          <p:nvPr>
            <p:ph type="title"/>
          </p:nvPr>
        </p:nvSpPr>
        <p:spPr>
          <a:xfrm>
            <a:off x="311700" y="1555150"/>
            <a:ext cx="2896800" cy="2319300"/>
          </a:xfrm>
          <a:prstGeom prst="rect">
            <a:avLst/>
          </a:prstGeom>
        </p:spPr>
        <p:txBody>
          <a:bodyPr anchorCtr="0" anchor="t" bIns="91425" lIns="91425" spcFirstLastPara="1" rIns="91425" wrap="square" tIns="91425">
            <a:noAutofit/>
          </a:bodyPr>
          <a:lstStyle>
            <a:lvl1pPr lvl="0">
              <a:spcBef>
                <a:spcPts val="0"/>
              </a:spcBef>
              <a:spcAft>
                <a:spcPts val="0"/>
              </a:spcAft>
              <a:buClr>
                <a:schemeClr val="dk1"/>
              </a:buClr>
              <a:buSzPts val="3000"/>
              <a:buFont typeface="STIX Two Text SemiBold"/>
              <a:buNone/>
              <a:defRPr/>
            </a:lvl1pPr>
            <a:lvl2pPr lvl="1">
              <a:spcBef>
                <a:spcPts val="0"/>
              </a:spcBef>
              <a:spcAft>
                <a:spcPts val="0"/>
              </a:spcAft>
              <a:buClr>
                <a:schemeClr val="dk1"/>
              </a:buClr>
              <a:buSzPts val="3000"/>
              <a:buFont typeface="STIX Two Text SemiBold"/>
              <a:buNone/>
              <a:defRPr/>
            </a:lvl2pPr>
            <a:lvl3pPr lvl="2">
              <a:spcBef>
                <a:spcPts val="0"/>
              </a:spcBef>
              <a:spcAft>
                <a:spcPts val="0"/>
              </a:spcAft>
              <a:buClr>
                <a:schemeClr val="dk1"/>
              </a:buClr>
              <a:buSzPts val="3000"/>
              <a:buFont typeface="STIX Two Text SemiBold"/>
              <a:buNone/>
              <a:defRPr/>
            </a:lvl3pPr>
            <a:lvl4pPr lvl="3">
              <a:spcBef>
                <a:spcPts val="0"/>
              </a:spcBef>
              <a:spcAft>
                <a:spcPts val="0"/>
              </a:spcAft>
              <a:buClr>
                <a:schemeClr val="dk1"/>
              </a:buClr>
              <a:buSzPts val="3000"/>
              <a:buFont typeface="STIX Two Text SemiBold"/>
              <a:buNone/>
              <a:defRPr/>
            </a:lvl4pPr>
            <a:lvl5pPr lvl="4">
              <a:spcBef>
                <a:spcPts val="0"/>
              </a:spcBef>
              <a:spcAft>
                <a:spcPts val="0"/>
              </a:spcAft>
              <a:buClr>
                <a:schemeClr val="dk1"/>
              </a:buClr>
              <a:buSzPts val="3000"/>
              <a:buFont typeface="STIX Two Text SemiBold"/>
              <a:buNone/>
              <a:defRPr/>
            </a:lvl5pPr>
            <a:lvl6pPr lvl="5">
              <a:spcBef>
                <a:spcPts val="0"/>
              </a:spcBef>
              <a:spcAft>
                <a:spcPts val="0"/>
              </a:spcAft>
              <a:buClr>
                <a:schemeClr val="dk1"/>
              </a:buClr>
              <a:buSzPts val="3000"/>
              <a:buFont typeface="STIX Two Text SemiBold"/>
              <a:buNone/>
              <a:defRPr/>
            </a:lvl6pPr>
            <a:lvl7pPr lvl="6">
              <a:spcBef>
                <a:spcPts val="0"/>
              </a:spcBef>
              <a:spcAft>
                <a:spcPts val="0"/>
              </a:spcAft>
              <a:buClr>
                <a:schemeClr val="dk1"/>
              </a:buClr>
              <a:buSzPts val="3000"/>
              <a:buFont typeface="STIX Two Text SemiBold"/>
              <a:buNone/>
              <a:defRPr/>
            </a:lvl7pPr>
            <a:lvl8pPr lvl="7">
              <a:spcBef>
                <a:spcPts val="0"/>
              </a:spcBef>
              <a:spcAft>
                <a:spcPts val="0"/>
              </a:spcAft>
              <a:buClr>
                <a:schemeClr val="dk1"/>
              </a:buClr>
              <a:buSzPts val="3000"/>
              <a:buFont typeface="STIX Two Text SemiBold"/>
              <a:buNone/>
              <a:defRPr/>
            </a:lvl8pPr>
            <a:lvl9pPr lvl="8">
              <a:spcBef>
                <a:spcPts val="0"/>
              </a:spcBef>
              <a:spcAft>
                <a:spcPts val="0"/>
              </a:spcAft>
              <a:buClr>
                <a:schemeClr val="dk1"/>
              </a:buClr>
              <a:buSzPts val="3000"/>
              <a:buFont typeface="STIX Two Text SemiBold"/>
              <a:buNone/>
              <a:defRPr/>
            </a:lvl9pPr>
          </a:lstStyle>
          <a:p/>
        </p:txBody>
      </p:sp>
      <p:sp>
        <p:nvSpPr>
          <p:cNvPr id="578" name="Google Shape;578;p66"/>
          <p:cNvSpPr txBox="1"/>
          <p:nvPr>
            <p:ph idx="12" type="sldNum"/>
          </p:nvPr>
        </p:nvSpPr>
        <p:spPr>
          <a:xfrm>
            <a:off x="8556784" y="4749851"/>
            <a:ext cx="548700" cy="393600"/>
          </a:xfrm>
          <a:prstGeom prst="rect">
            <a:avLst/>
          </a:prstGeom>
        </p:spPr>
        <p:txBody>
          <a:bodyPr anchorCtr="0" anchor="t" bIns="91425" lIns="91425" spcFirstLastPara="1" rIns="91425" wrap="square" tIns="91425">
            <a:normAutofit/>
          </a:bodyPr>
          <a:lstStyle>
            <a:lvl1pPr lvl="0">
              <a:buNone/>
              <a:defRPr sz="1300"/>
            </a:lvl1pPr>
            <a:lvl2pPr lvl="1">
              <a:buNone/>
              <a:defRPr sz="1300"/>
            </a:lvl2pPr>
            <a:lvl3pPr lvl="2">
              <a:buNone/>
              <a:defRPr sz="1300"/>
            </a:lvl3pPr>
            <a:lvl4pPr lvl="3">
              <a:buNone/>
              <a:defRPr sz="1300"/>
            </a:lvl4pPr>
            <a:lvl5pPr lvl="4">
              <a:buNone/>
              <a:defRPr sz="1300"/>
            </a:lvl5pPr>
            <a:lvl6pPr lvl="5">
              <a:buNone/>
              <a:defRPr sz="1300"/>
            </a:lvl6pPr>
            <a:lvl7pPr lvl="6">
              <a:buNone/>
              <a:defRPr sz="1300"/>
            </a:lvl7pPr>
            <a:lvl8pPr lvl="7">
              <a:buNone/>
              <a:defRPr sz="1300"/>
            </a:lvl8pPr>
            <a:lvl9pPr lvl="8">
              <a:buNone/>
              <a:defRPr sz="1300"/>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Four big ideas">
  <p:cSld name="CUSTOM_1_1_1_3">
    <p:spTree>
      <p:nvGrpSpPr>
        <p:cNvPr id="579" name="Shape 579"/>
        <p:cNvGrpSpPr/>
        <p:nvPr/>
      </p:nvGrpSpPr>
      <p:grpSpPr>
        <a:xfrm>
          <a:off x="0" y="0"/>
          <a:ext cx="0" cy="0"/>
          <a:chOff x="0" y="0"/>
          <a:chExt cx="0" cy="0"/>
        </a:xfrm>
      </p:grpSpPr>
      <p:grpSp>
        <p:nvGrpSpPr>
          <p:cNvPr id="580" name="Google Shape;580;p67"/>
          <p:cNvGrpSpPr/>
          <p:nvPr/>
        </p:nvGrpSpPr>
        <p:grpSpPr>
          <a:xfrm>
            <a:off x="0" y="455100"/>
            <a:ext cx="9144000" cy="4519401"/>
            <a:chOff x="0" y="455100"/>
            <a:chExt cx="9144000" cy="4519401"/>
          </a:xfrm>
        </p:grpSpPr>
        <p:sp>
          <p:nvSpPr>
            <p:cNvPr id="581" name="Google Shape;581;p67"/>
            <p:cNvSpPr/>
            <p:nvPr/>
          </p:nvSpPr>
          <p:spPr>
            <a:xfrm flipH="1">
              <a:off x="4560600" y="455100"/>
              <a:ext cx="4583400" cy="4231200"/>
            </a:xfrm>
            <a:prstGeom prst="round1Rect">
              <a:avLst>
                <a:gd fmla="val 7773" name="adj"/>
              </a:avLst>
            </a:prstGeom>
            <a:solidFill>
              <a:schemeClr val="lt2"/>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582" name="Google Shape;582;p67"/>
            <p:cNvSpPr/>
            <p:nvPr/>
          </p:nvSpPr>
          <p:spPr>
            <a:xfrm>
              <a:off x="0" y="455100"/>
              <a:ext cx="4583400" cy="4231200"/>
            </a:xfrm>
            <a:prstGeom prst="round1Rect">
              <a:avLst>
                <a:gd fmla="val 7773" name="adj"/>
              </a:avLst>
            </a:prstGeom>
            <a:solidFill>
              <a:schemeClr val="lt2"/>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583" name="Google Shape;583;p67"/>
            <p:cNvSpPr/>
            <p:nvPr/>
          </p:nvSpPr>
          <p:spPr>
            <a:xfrm>
              <a:off x="4212650" y="4256001"/>
              <a:ext cx="718800" cy="718500"/>
            </a:xfrm>
            <a:prstGeom prst="ellipse">
              <a:avLst/>
            </a:prstGeom>
            <a:solidFill>
              <a:schemeClr val="lt2"/>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grpSp>
      <p:sp>
        <p:nvSpPr>
          <p:cNvPr id="584" name="Google Shape;584;p67"/>
          <p:cNvSpPr txBox="1"/>
          <p:nvPr/>
        </p:nvSpPr>
        <p:spPr>
          <a:xfrm>
            <a:off x="4212575" y="4533153"/>
            <a:ext cx="718800" cy="4218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fld id="{00000000-1234-1234-1234-123412341234}" type="slidenum">
              <a:rPr lang="en">
                <a:solidFill>
                  <a:schemeClr val="accent1"/>
                </a:solidFill>
                <a:latin typeface="STIX Two Text Medium"/>
                <a:ea typeface="STIX Two Text Medium"/>
                <a:cs typeface="STIX Two Text Medium"/>
                <a:sym typeface="STIX Two Text Medium"/>
              </a:rPr>
              <a:t>‹#›</a:t>
            </a:fld>
            <a:endParaRPr>
              <a:solidFill>
                <a:schemeClr val="accent1"/>
              </a:solidFill>
              <a:latin typeface="STIX Two Text Medium"/>
              <a:ea typeface="STIX Two Text Medium"/>
              <a:cs typeface="STIX Two Text Medium"/>
              <a:sym typeface="STIX Two Text Medium"/>
            </a:endParaRPr>
          </a:p>
        </p:txBody>
      </p:sp>
      <p:sp>
        <p:nvSpPr>
          <p:cNvPr id="585" name="Google Shape;585;p67"/>
          <p:cNvSpPr txBox="1"/>
          <p:nvPr>
            <p:ph idx="1" type="subTitle"/>
          </p:nvPr>
        </p:nvSpPr>
        <p:spPr>
          <a:xfrm>
            <a:off x="4829450" y="1741450"/>
            <a:ext cx="3765000" cy="227700"/>
          </a:xfrm>
          <a:prstGeom prst="rect">
            <a:avLst/>
          </a:prstGeom>
        </p:spPr>
        <p:txBody>
          <a:bodyPr anchorCtr="0" anchor="ctr" bIns="91425" lIns="91425" spcFirstLastPara="1" rIns="91425" wrap="square" tIns="91425">
            <a:noAutofit/>
          </a:bodyPr>
          <a:lstStyle>
            <a:lvl1pPr lvl="0">
              <a:spcBef>
                <a:spcPts val="0"/>
              </a:spcBef>
              <a:spcAft>
                <a:spcPts val="0"/>
              </a:spcAft>
              <a:buSzPts val="14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586" name="Google Shape;586;p67"/>
          <p:cNvSpPr txBox="1"/>
          <p:nvPr>
            <p:ph idx="2" type="body"/>
          </p:nvPr>
        </p:nvSpPr>
        <p:spPr>
          <a:xfrm>
            <a:off x="4829450" y="1972200"/>
            <a:ext cx="3765000" cy="6312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a:lvl1pPr>
            <a:lvl2pPr indent="-304800" lvl="1" marL="914400">
              <a:spcBef>
                <a:spcPts val="0"/>
              </a:spcBef>
              <a:spcAft>
                <a:spcPts val="0"/>
              </a:spcAft>
              <a:buSzPts val="1200"/>
              <a:buChar char="○"/>
              <a:defRPr/>
            </a:lvl2pPr>
            <a:lvl3pPr indent="-304800" lvl="2" marL="1371600">
              <a:spcBef>
                <a:spcPts val="0"/>
              </a:spcBef>
              <a:spcAft>
                <a:spcPts val="0"/>
              </a:spcAft>
              <a:buSzPts val="1200"/>
              <a:buChar char="■"/>
              <a:defRPr/>
            </a:lvl3pPr>
            <a:lvl4pPr indent="-304800" lvl="3" marL="1828800">
              <a:spcBef>
                <a:spcPts val="0"/>
              </a:spcBef>
              <a:spcAft>
                <a:spcPts val="0"/>
              </a:spcAft>
              <a:buSzPts val="1200"/>
              <a:buChar char="●"/>
              <a:defRPr/>
            </a:lvl4pPr>
            <a:lvl5pPr indent="-304800" lvl="4" marL="2286000">
              <a:spcBef>
                <a:spcPts val="0"/>
              </a:spcBef>
              <a:spcAft>
                <a:spcPts val="0"/>
              </a:spcAft>
              <a:buSzPts val="1200"/>
              <a:buChar char="○"/>
              <a:defRPr/>
            </a:lvl5pPr>
            <a:lvl6pPr indent="-304800" lvl="5" marL="2743200">
              <a:spcBef>
                <a:spcPts val="0"/>
              </a:spcBef>
              <a:spcAft>
                <a:spcPts val="0"/>
              </a:spcAft>
              <a:buSzPts val="1200"/>
              <a:buChar char="■"/>
              <a:defRPr/>
            </a:lvl6pPr>
            <a:lvl7pPr indent="-304800" lvl="6" marL="3200400">
              <a:spcBef>
                <a:spcPts val="0"/>
              </a:spcBef>
              <a:spcAft>
                <a:spcPts val="0"/>
              </a:spcAft>
              <a:buSzPts val="1200"/>
              <a:buChar char="●"/>
              <a:defRPr/>
            </a:lvl7pPr>
            <a:lvl8pPr indent="-304800" lvl="7" marL="3657600">
              <a:spcBef>
                <a:spcPts val="0"/>
              </a:spcBef>
              <a:spcAft>
                <a:spcPts val="0"/>
              </a:spcAft>
              <a:buSzPts val="1200"/>
              <a:buChar char="○"/>
              <a:defRPr/>
            </a:lvl8pPr>
            <a:lvl9pPr indent="-304800" lvl="8" marL="4114800">
              <a:spcBef>
                <a:spcPts val="0"/>
              </a:spcBef>
              <a:spcAft>
                <a:spcPts val="0"/>
              </a:spcAft>
              <a:buSzPts val="1200"/>
              <a:buChar char="■"/>
              <a:defRPr/>
            </a:lvl9pPr>
          </a:lstStyle>
          <a:p/>
        </p:txBody>
      </p:sp>
      <p:grpSp>
        <p:nvGrpSpPr>
          <p:cNvPr id="587" name="Google Shape;587;p67"/>
          <p:cNvGrpSpPr/>
          <p:nvPr/>
        </p:nvGrpSpPr>
        <p:grpSpPr>
          <a:xfrm>
            <a:off x="3572375" y="0"/>
            <a:ext cx="640200" cy="4470100"/>
            <a:chOff x="3245525" y="0"/>
            <a:chExt cx="640200" cy="4306455"/>
          </a:xfrm>
        </p:grpSpPr>
        <p:sp>
          <p:nvSpPr>
            <p:cNvPr id="588" name="Google Shape;588;p67"/>
            <p:cNvSpPr/>
            <p:nvPr/>
          </p:nvSpPr>
          <p:spPr>
            <a:xfrm rot="-5400000">
              <a:off x="2879825" y="3300555"/>
              <a:ext cx="1371600" cy="640200"/>
            </a:xfrm>
            <a:prstGeom prst="chevron">
              <a:avLst>
                <a:gd fmla="val 20755" name="adj"/>
              </a:avLst>
            </a:prstGeom>
            <a:solidFill>
              <a:schemeClr val="accent2"/>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589" name="Google Shape;589;p67"/>
            <p:cNvSpPr/>
            <p:nvPr/>
          </p:nvSpPr>
          <p:spPr>
            <a:xfrm>
              <a:off x="3245525" y="0"/>
              <a:ext cx="640200" cy="3685800"/>
            </a:xfrm>
            <a:prstGeom prst="rect">
              <a:avLst/>
            </a:prstGeom>
            <a:solidFill>
              <a:schemeClr val="accent2"/>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grpSp>
      <p:sp>
        <p:nvSpPr>
          <p:cNvPr id="590" name="Google Shape;590;p67"/>
          <p:cNvSpPr txBox="1"/>
          <p:nvPr>
            <p:ph idx="3" type="subTitle"/>
          </p:nvPr>
        </p:nvSpPr>
        <p:spPr>
          <a:xfrm>
            <a:off x="4829450" y="768100"/>
            <a:ext cx="3765000" cy="227700"/>
          </a:xfrm>
          <a:prstGeom prst="rect">
            <a:avLst/>
          </a:prstGeom>
        </p:spPr>
        <p:txBody>
          <a:bodyPr anchorCtr="0" anchor="ctr" bIns="91425" lIns="91425" spcFirstLastPara="1" rIns="91425" wrap="square" tIns="91425">
            <a:noAutofit/>
          </a:bodyPr>
          <a:lstStyle>
            <a:lvl1pPr lvl="0">
              <a:spcBef>
                <a:spcPts val="0"/>
              </a:spcBef>
              <a:spcAft>
                <a:spcPts val="0"/>
              </a:spcAft>
              <a:buSzPts val="14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591" name="Google Shape;591;p67"/>
          <p:cNvSpPr txBox="1"/>
          <p:nvPr>
            <p:ph idx="4" type="body"/>
          </p:nvPr>
        </p:nvSpPr>
        <p:spPr>
          <a:xfrm>
            <a:off x="4829450" y="998850"/>
            <a:ext cx="3765000" cy="6312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a:lvl1pPr>
            <a:lvl2pPr indent="-304800" lvl="1" marL="914400">
              <a:spcBef>
                <a:spcPts val="0"/>
              </a:spcBef>
              <a:spcAft>
                <a:spcPts val="0"/>
              </a:spcAft>
              <a:buSzPts val="1200"/>
              <a:buChar char="○"/>
              <a:defRPr/>
            </a:lvl2pPr>
            <a:lvl3pPr indent="-304800" lvl="2" marL="1371600">
              <a:spcBef>
                <a:spcPts val="0"/>
              </a:spcBef>
              <a:spcAft>
                <a:spcPts val="0"/>
              </a:spcAft>
              <a:buSzPts val="1200"/>
              <a:buChar char="■"/>
              <a:defRPr/>
            </a:lvl3pPr>
            <a:lvl4pPr indent="-304800" lvl="3" marL="1828800">
              <a:spcBef>
                <a:spcPts val="0"/>
              </a:spcBef>
              <a:spcAft>
                <a:spcPts val="0"/>
              </a:spcAft>
              <a:buSzPts val="1200"/>
              <a:buChar char="●"/>
              <a:defRPr/>
            </a:lvl4pPr>
            <a:lvl5pPr indent="-304800" lvl="4" marL="2286000">
              <a:spcBef>
                <a:spcPts val="0"/>
              </a:spcBef>
              <a:spcAft>
                <a:spcPts val="0"/>
              </a:spcAft>
              <a:buSzPts val="1200"/>
              <a:buChar char="○"/>
              <a:defRPr/>
            </a:lvl5pPr>
            <a:lvl6pPr indent="-304800" lvl="5" marL="2743200">
              <a:spcBef>
                <a:spcPts val="0"/>
              </a:spcBef>
              <a:spcAft>
                <a:spcPts val="0"/>
              </a:spcAft>
              <a:buSzPts val="1200"/>
              <a:buChar char="■"/>
              <a:defRPr/>
            </a:lvl6pPr>
            <a:lvl7pPr indent="-304800" lvl="6" marL="3200400">
              <a:spcBef>
                <a:spcPts val="0"/>
              </a:spcBef>
              <a:spcAft>
                <a:spcPts val="0"/>
              </a:spcAft>
              <a:buSzPts val="1200"/>
              <a:buChar char="●"/>
              <a:defRPr/>
            </a:lvl7pPr>
            <a:lvl8pPr indent="-304800" lvl="7" marL="3657600">
              <a:spcBef>
                <a:spcPts val="0"/>
              </a:spcBef>
              <a:spcAft>
                <a:spcPts val="0"/>
              </a:spcAft>
              <a:buSzPts val="1200"/>
              <a:buChar char="○"/>
              <a:defRPr/>
            </a:lvl8pPr>
            <a:lvl9pPr indent="-304800" lvl="8" marL="4114800">
              <a:spcBef>
                <a:spcPts val="0"/>
              </a:spcBef>
              <a:spcAft>
                <a:spcPts val="0"/>
              </a:spcAft>
              <a:buSzPts val="1200"/>
              <a:buChar char="■"/>
              <a:defRPr/>
            </a:lvl9pPr>
          </a:lstStyle>
          <a:p/>
        </p:txBody>
      </p:sp>
      <p:sp>
        <p:nvSpPr>
          <p:cNvPr id="592" name="Google Shape;592;p67"/>
          <p:cNvSpPr txBox="1"/>
          <p:nvPr>
            <p:ph idx="5" type="subTitle"/>
          </p:nvPr>
        </p:nvSpPr>
        <p:spPr>
          <a:xfrm>
            <a:off x="4829450" y="2714800"/>
            <a:ext cx="3765000" cy="227700"/>
          </a:xfrm>
          <a:prstGeom prst="rect">
            <a:avLst/>
          </a:prstGeom>
        </p:spPr>
        <p:txBody>
          <a:bodyPr anchorCtr="0" anchor="ctr" bIns="91425" lIns="91425" spcFirstLastPara="1" rIns="91425" wrap="square" tIns="91425">
            <a:noAutofit/>
          </a:bodyPr>
          <a:lstStyle>
            <a:lvl1pPr lvl="0">
              <a:spcBef>
                <a:spcPts val="0"/>
              </a:spcBef>
              <a:spcAft>
                <a:spcPts val="0"/>
              </a:spcAft>
              <a:buSzPts val="14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593" name="Google Shape;593;p67"/>
          <p:cNvSpPr txBox="1"/>
          <p:nvPr>
            <p:ph idx="6" type="body"/>
          </p:nvPr>
        </p:nvSpPr>
        <p:spPr>
          <a:xfrm>
            <a:off x="4829450" y="2945550"/>
            <a:ext cx="3765000" cy="6312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a:lvl1pPr>
            <a:lvl2pPr indent="-304800" lvl="1" marL="914400">
              <a:spcBef>
                <a:spcPts val="0"/>
              </a:spcBef>
              <a:spcAft>
                <a:spcPts val="0"/>
              </a:spcAft>
              <a:buSzPts val="1200"/>
              <a:buChar char="○"/>
              <a:defRPr/>
            </a:lvl2pPr>
            <a:lvl3pPr indent="-304800" lvl="2" marL="1371600">
              <a:spcBef>
                <a:spcPts val="0"/>
              </a:spcBef>
              <a:spcAft>
                <a:spcPts val="0"/>
              </a:spcAft>
              <a:buSzPts val="1200"/>
              <a:buChar char="■"/>
              <a:defRPr/>
            </a:lvl3pPr>
            <a:lvl4pPr indent="-304800" lvl="3" marL="1828800">
              <a:spcBef>
                <a:spcPts val="0"/>
              </a:spcBef>
              <a:spcAft>
                <a:spcPts val="0"/>
              </a:spcAft>
              <a:buSzPts val="1200"/>
              <a:buChar char="●"/>
              <a:defRPr/>
            </a:lvl4pPr>
            <a:lvl5pPr indent="-304800" lvl="4" marL="2286000">
              <a:spcBef>
                <a:spcPts val="0"/>
              </a:spcBef>
              <a:spcAft>
                <a:spcPts val="0"/>
              </a:spcAft>
              <a:buSzPts val="1200"/>
              <a:buChar char="○"/>
              <a:defRPr/>
            </a:lvl5pPr>
            <a:lvl6pPr indent="-304800" lvl="5" marL="2743200">
              <a:spcBef>
                <a:spcPts val="0"/>
              </a:spcBef>
              <a:spcAft>
                <a:spcPts val="0"/>
              </a:spcAft>
              <a:buSzPts val="1200"/>
              <a:buChar char="■"/>
              <a:defRPr/>
            </a:lvl6pPr>
            <a:lvl7pPr indent="-304800" lvl="6" marL="3200400">
              <a:spcBef>
                <a:spcPts val="0"/>
              </a:spcBef>
              <a:spcAft>
                <a:spcPts val="0"/>
              </a:spcAft>
              <a:buSzPts val="1200"/>
              <a:buChar char="●"/>
              <a:defRPr/>
            </a:lvl7pPr>
            <a:lvl8pPr indent="-304800" lvl="7" marL="3657600">
              <a:spcBef>
                <a:spcPts val="0"/>
              </a:spcBef>
              <a:spcAft>
                <a:spcPts val="0"/>
              </a:spcAft>
              <a:buSzPts val="1200"/>
              <a:buChar char="○"/>
              <a:defRPr/>
            </a:lvl8pPr>
            <a:lvl9pPr indent="-304800" lvl="8" marL="4114800">
              <a:spcBef>
                <a:spcPts val="0"/>
              </a:spcBef>
              <a:spcAft>
                <a:spcPts val="0"/>
              </a:spcAft>
              <a:buSzPts val="1200"/>
              <a:buChar char="■"/>
              <a:defRPr/>
            </a:lvl9pPr>
          </a:lstStyle>
          <a:p/>
        </p:txBody>
      </p:sp>
      <p:sp>
        <p:nvSpPr>
          <p:cNvPr id="594" name="Google Shape;594;p67"/>
          <p:cNvSpPr txBox="1"/>
          <p:nvPr>
            <p:ph idx="7" type="subTitle"/>
          </p:nvPr>
        </p:nvSpPr>
        <p:spPr>
          <a:xfrm>
            <a:off x="4829450" y="3688150"/>
            <a:ext cx="3765000" cy="227700"/>
          </a:xfrm>
          <a:prstGeom prst="rect">
            <a:avLst/>
          </a:prstGeom>
        </p:spPr>
        <p:txBody>
          <a:bodyPr anchorCtr="0" anchor="ctr" bIns="91425" lIns="91425" spcFirstLastPara="1" rIns="91425" wrap="square" tIns="91425">
            <a:noAutofit/>
          </a:bodyPr>
          <a:lstStyle>
            <a:lvl1pPr lvl="0">
              <a:spcBef>
                <a:spcPts val="0"/>
              </a:spcBef>
              <a:spcAft>
                <a:spcPts val="0"/>
              </a:spcAft>
              <a:buSzPts val="14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595" name="Google Shape;595;p67"/>
          <p:cNvSpPr txBox="1"/>
          <p:nvPr>
            <p:ph idx="8" type="body"/>
          </p:nvPr>
        </p:nvSpPr>
        <p:spPr>
          <a:xfrm>
            <a:off x="4829450" y="3918900"/>
            <a:ext cx="3765000" cy="6312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a:lvl1pPr>
            <a:lvl2pPr indent="-304800" lvl="1" marL="914400">
              <a:spcBef>
                <a:spcPts val="0"/>
              </a:spcBef>
              <a:spcAft>
                <a:spcPts val="0"/>
              </a:spcAft>
              <a:buSzPts val="1200"/>
              <a:buChar char="○"/>
              <a:defRPr/>
            </a:lvl2pPr>
            <a:lvl3pPr indent="-304800" lvl="2" marL="1371600">
              <a:spcBef>
                <a:spcPts val="0"/>
              </a:spcBef>
              <a:spcAft>
                <a:spcPts val="0"/>
              </a:spcAft>
              <a:buSzPts val="1200"/>
              <a:buChar char="■"/>
              <a:defRPr/>
            </a:lvl3pPr>
            <a:lvl4pPr indent="-304800" lvl="3" marL="1828800">
              <a:spcBef>
                <a:spcPts val="0"/>
              </a:spcBef>
              <a:spcAft>
                <a:spcPts val="0"/>
              </a:spcAft>
              <a:buSzPts val="1200"/>
              <a:buChar char="●"/>
              <a:defRPr/>
            </a:lvl4pPr>
            <a:lvl5pPr indent="-304800" lvl="4" marL="2286000">
              <a:spcBef>
                <a:spcPts val="0"/>
              </a:spcBef>
              <a:spcAft>
                <a:spcPts val="0"/>
              </a:spcAft>
              <a:buSzPts val="1200"/>
              <a:buChar char="○"/>
              <a:defRPr/>
            </a:lvl5pPr>
            <a:lvl6pPr indent="-304800" lvl="5" marL="2743200">
              <a:spcBef>
                <a:spcPts val="0"/>
              </a:spcBef>
              <a:spcAft>
                <a:spcPts val="0"/>
              </a:spcAft>
              <a:buSzPts val="1200"/>
              <a:buChar char="■"/>
              <a:defRPr/>
            </a:lvl6pPr>
            <a:lvl7pPr indent="-304800" lvl="6" marL="3200400">
              <a:spcBef>
                <a:spcPts val="0"/>
              </a:spcBef>
              <a:spcAft>
                <a:spcPts val="0"/>
              </a:spcAft>
              <a:buSzPts val="1200"/>
              <a:buChar char="●"/>
              <a:defRPr/>
            </a:lvl7pPr>
            <a:lvl8pPr indent="-304800" lvl="7" marL="3657600">
              <a:spcBef>
                <a:spcPts val="0"/>
              </a:spcBef>
              <a:spcAft>
                <a:spcPts val="0"/>
              </a:spcAft>
              <a:buSzPts val="1200"/>
              <a:buChar char="○"/>
              <a:defRPr/>
            </a:lvl8pPr>
            <a:lvl9pPr indent="-304800" lvl="8" marL="4114800">
              <a:spcBef>
                <a:spcPts val="0"/>
              </a:spcBef>
              <a:spcAft>
                <a:spcPts val="0"/>
              </a:spcAft>
              <a:buSzPts val="1200"/>
              <a:buChar char="■"/>
              <a:defRPr/>
            </a:lvl9pPr>
          </a:lstStyle>
          <a:p/>
        </p:txBody>
      </p:sp>
      <p:sp>
        <p:nvSpPr>
          <p:cNvPr id="596" name="Google Shape;596;p67"/>
          <p:cNvSpPr txBox="1"/>
          <p:nvPr>
            <p:ph type="title"/>
          </p:nvPr>
        </p:nvSpPr>
        <p:spPr>
          <a:xfrm>
            <a:off x="311700" y="1555150"/>
            <a:ext cx="2896800" cy="2319300"/>
          </a:xfrm>
          <a:prstGeom prst="rect">
            <a:avLst/>
          </a:prstGeom>
        </p:spPr>
        <p:txBody>
          <a:bodyPr anchorCtr="0" anchor="t" bIns="91425" lIns="91425" spcFirstLastPara="1" rIns="91425" wrap="square" tIns="91425">
            <a:noAutofit/>
          </a:bodyPr>
          <a:lstStyle>
            <a:lvl1pPr lvl="0">
              <a:spcBef>
                <a:spcPts val="0"/>
              </a:spcBef>
              <a:spcAft>
                <a:spcPts val="0"/>
              </a:spcAft>
              <a:buClr>
                <a:schemeClr val="dk1"/>
              </a:buClr>
              <a:buSzPts val="3000"/>
              <a:buFont typeface="STIX Two Text SemiBold"/>
              <a:buNone/>
              <a:defRPr/>
            </a:lvl1pPr>
            <a:lvl2pPr lvl="1">
              <a:spcBef>
                <a:spcPts val="0"/>
              </a:spcBef>
              <a:spcAft>
                <a:spcPts val="0"/>
              </a:spcAft>
              <a:buClr>
                <a:schemeClr val="dk1"/>
              </a:buClr>
              <a:buSzPts val="3000"/>
              <a:buFont typeface="STIX Two Text SemiBold"/>
              <a:buNone/>
              <a:defRPr/>
            </a:lvl2pPr>
            <a:lvl3pPr lvl="2">
              <a:spcBef>
                <a:spcPts val="0"/>
              </a:spcBef>
              <a:spcAft>
                <a:spcPts val="0"/>
              </a:spcAft>
              <a:buClr>
                <a:schemeClr val="dk1"/>
              </a:buClr>
              <a:buSzPts val="3000"/>
              <a:buFont typeface="STIX Two Text SemiBold"/>
              <a:buNone/>
              <a:defRPr/>
            </a:lvl3pPr>
            <a:lvl4pPr lvl="3">
              <a:spcBef>
                <a:spcPts val="0"/>
              </a:spcBef>
              <a:spcAft>
                <a:spcPts val="0"/>
              </a:spcAft>
              <a:buClr>
                <a:schemeClr val="dk1"/>
              </a:buClr>
              <a:buSzPts val="3000"/>
              <a:buFont typeface="STIX Two Text SemiBold"/>
              <a:buNone/>
              <a:defRPr/>
            </a:lvl4pPr>
            <a:lvl5pPr lvl="4">
              <a:spcBef>
                <a:spcPts val="0"/>
              </a:spcBef>
              <a:spcAft>
                <a:spcPts val="0"/>
              </a:spcAft>
              <a:buClr>
                <a:schemeClr val="dk1"/>
              </a:buClr>
              <a:buSzPts val="3000"/>
              <a:buFont typeface="STIX Two Text SemiBold"/>
              <a:buNone/>
              <a:defRPr/>
            </a:lvl5pPr>
            <a:lvl6pPr lvl="5">
              <a:spcBef>
                <a:spcPts val="0"/>
              </a:spcBef>
              <a:spcAft>
                <a:spcPts val="0"/>
              </a:spcAft>
              <a:buClr>
                <a:schemeClr val="dk1"/>
              </a:buClr>
              <a:buSzPts val="3000"/>
              <a:buFont typeface="STIX Two Text SemiBold"/>
              <a:buNone/>
              <a:defRPr/>
            </a:lvl6pPr>
            <a:lvl7pPr lvl="6">
              <a:spcBef>
                <a:spcPts val="0"/>
              </a:spcBef>
              <a:spcAft>
                <a:spcPts val="0"/>
              </a:spcAft>
              <a:buClr>
                <a:schemeClr val="dk1"/>
              </a:buClr>
              <a:buSzPts val="3000"/>
              <a:buFont typeface="STIX Two Text SemiBold"/>
              <a:buNone/>
              <a:defRPr/>
            </a:lvl7pPr>
            <a:lvl8pPr lvl="7">
              <a:spcBef>
                <a:spcPts val="0"/>
              </a:spcBef>
              <a:spcAft>
                <a:spcPts val="0"/>
              </a:spcAft>
              <a:buClr>
                <a:schemeClr val="dk1"/>
              </a:buClr>
              <a:buSzPts val="3000"/>
              <a:buFont typeface="STIX Two Text SemiBold"/>
              <a:buNone/>
              <a:defRPr/>
            </a:lvl8pPr>
            <a:lvl9pPr lvl="8">
              <a:spcBef>
                <a:spcPts val="0"/>
              </a:spcBef>
              <a:spcAft>
                <a:spcPts val="0"/>
              </a:spcAft>
              <a:buClr>
                <a:schemeClr val="dk1"/>
              </a:buClr>
              <a:buSzPts val="3000"/>
              <a:buFont typeface="STIX Two Text SemiBold"/>
              <a:buNone/>
              <a:defRPr/>
            </a:lvl9pPr>
          </a:lstStyle>
          <a:p/>
        </p:txBody>
      </p:sp>
      <p:sp>
        <p:nvSpPr>
          <p:cNvPr id="597" name="Google Shape;597;p67"/>
          <p:cNvSpPr txBox="1"/>
          <p:nvPr>
            <p:ph idx="12" type="sldNum"/>
          </p:nvPr>
        </p:nvSpPr>
        <p:spPr>
          <a:xfrm>
            <a:off x="8556784" y="4749851"/>
            <a:ext cx="548700" cy="393600"/>
          </a:xfrm>
          <a:prstGeom prst="rect">
            <a:avLst/>
          </a:prstGeom>
        </p:spPr>
        <p:txBody>
          <a:bodyPr anchorCtr="0" anchor="t" bIns="91425" lIns="91425" spcFirstLastPara="1" rIns="91425" wrap="square" tIns="91425">
            <a:normAutofit/>
          </a:bodyPr>
          <a:lstStyle>
            <a:lvl1pPr lvl="0">
              <a:buNone/>
              <a:defRPr sz="1300"/>
            </a:lvl1pPr>
            <a:lvl2pPr lvl="1">
              <a:buNone/>
              <a:defRPr sz="1300"/>
            </a:lvl2pPr>
            <a:lvl3pPr lvl="2">
              <a:buNone/>
              <a:defRPr sz="1300"/>
            </a:lvl3pPr>
            <a:lvl4pPr lvl="3">
              <a:buNone/>
              <a:defRPr sz="1300"/>
            </a:lvl4pPr>
            <a:lvl5pPr lvl="4">
              <a:buNone/>
              <a:defRPr sz="1300"/>
            </a:lvl5pPr>
            <a:lvl6pPr lvl="5">
              <a:buNone/>
              <a:defRPr sz="1300"/>
            </a:lvl6pPr>
            <a:lvl7pPr lvl="6">
              <a:buNone/>
              <a:defRPr sz="1300"/>
            </a:lvl7pPr>
            <a:lvl8pPr lvl="7">
              <a:buNone/>
              <a:defRPr sz="1300"/>
            </a:lvl8pPr>
            <a:lvl9pPr lvl="8">
              <a:buNone/>
              <a:defRPr sz="1300"/>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extLst>
    <p:ext uri="{DCECCB84-F9BA-43D5-87BE-67443E8EF086}">
      <p15:sldGuideLst>
        <p15:guide id="1" orient="horz" pos="1710">
          <p15:clr>
            <a:srgbClr val="E46962"/>
          </p15:clr>
        </p15:guide>
      </p15:sldGuideLst>
    </p:ext>
  </p:extLst>
</p:sldLayout>
</file>

<file path=ppt/slideLayouts/slideLayout6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ustom two big ideas">
  <p:cSld name="CUSTOM_1_1_1_2">
    <p:spTree>
      <p:nvGrpSpPr>
        <p:cNvPr id="598" name="Shape 598"/>
        <p:cNvGrpSpPr/>
        <p:nvPr/>
      </p:nvGrpSpPr>
      <p:grpSpPr>
        <a:xfrm>
          <a:off x="0" y="0"/>
          <a:ext cx="0" cy="0"/>
          <a:chOff x="0" y="0"/>
          <a:chExt cx="0" cy="0"/>
        </a:xfrm>
      </p:grpSpPr>
      <p:grpSp>
        <p:nvGrpSpPr>
          <p:cNvPr id="599" name="Google Shape;599;p68"/>
          <p:cNvGrpSpPr/>
          <p:nvPr/>
        </p:nvGrpSpPr>
        <p:grpSpPr>
          <a:xfrm>
            <a:off x="0" y="455100"/>
            <a:ext cx="9144000" cy="4519401"/>
            <a:chOff x="0" y="455100"/>
            <a:chExt cx="9144000" cy="4519401"/>
          </a:xfrm>
        </p:grpSpPr>
        <p:sp>
          <p:nvSpPr>
            <p:cNvPr id="600" name="Google Shape;600;p68"/>
            <p:cNvSpPr/>
            <p:nvPr/>
          </p:nvSpPr>
          <p:spPr>
            <a:xfrm flipH="1">
              <a:off x="4560600" y="455100"/>
              <a:ext cx="4583400" cy="4231200"/>
            </a:xfrm>
            <a:prstGeom prst="round1Rect">
              <a:avLst>
                <a:gd fmla="val 7773" name="adj"/>
              </a:avLst>
            </a:prstGeom>
            <a:solidFill>
              <a:schemeClr val="lt2"/>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601" name="Google Shape;601;p68"/>
            <p:cNvSpPr/>
            <p:nvPr/>
          </p:nvSpPr>
          <p:spPr>
            <a:xfrm>
              <a:off x="0" y="455100"/>
              <a:ext cx="4583400" cy="4231200"/>
            </a:xfrm>
            <a:prstGeom prst="round1Rect">
              <a:avLst>
                <a:gd fmla="val 7773" name="adj"/>
              </a:avLst>
            </a:prstGeom>
            <a:solidFill>
              <a:schemeClr val="lt2"/>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602" name="Google Shape;602;p68"/>
            <p:cNvSpPr/>
            <p:nvPr/>
          </p:nvSpPr>
          <p:spPr>
            <a:xfrm>
              <a:off x="4212650" y="4256001"/>
              <a:ext cx="718800" cy="718500"/>
            </a:xfrm>
            <a:prstGeom prst="ellipse">
              <a:avLst/>
            </a:prstGeom>
            <a:solidFill>
              <a:schemeClr val="lt2"/>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grpSp>
      <p:sp>
        <p:nvSpPr>
          <p:cNvPr id="603" name="Google Shape;603;p68"/>
          <p:cNvSpPr txBox="1"/>
          <p:nvPr/>
        </p:nvSpPr>
        <p:spPr>
          <a:xfrm>
            <a:off x="4212575" y="4533153"/>
            <a:ext cx="718800" cy="4218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fld id="{00000000-1234-1234-1234-123412341234}" type="slidenum">
              <a:rPr lang="en">
                <a:solidFill>
                  <a:schemeClr val="accent1"/>
                </a:solidFill>
                <a:latin typeface="STIX Two Text Medium"/>
                <a:ea typeface="STIX Two Text Medium"/>
                <a:cs typeface="STIX Two Text Medium"/>
                <a:sym typeface="STIX Two Text Medium"/>
              </a:rPr>
              <a:t>‹#›</a:t>
            </a:fld>
            <a:endParaRPr>
              <a:solidFill>
                <a:schemeClr val="accent1"/>
              </a:solidFill>
              <a:latin typeface="STIX Two Text Medium"/>
              <a:ea typeface="STIX Two Text Medium"/>
              <a:cs typeface="STIX Two Text Medium"/>
              <a:sym typeface="STIX Two Text Medium"/>
            </a:endParaRPr>
          </a:p>
        </p:txBody>
      </p:sp>
      <p:grpSp>
        <p:nvGrpSpPr>
          <p:cNvPr id="604" name="Google Shape;604;p68"/>
          <p:cNvGrpSpPr/>
          <p:nvPr/>
        </p:nvGrpSpPr>
        <p:grpSpPr>
          <a:xfrm>
            <a:off x="3572375" y="0"/>
            <a:ext cx="640200" cy="4470100"/>
            <a:chOff x="3245525" y="0"/>
            <a:chExt cx="640200" cy="4306455"/>
          </a:xfrm>
        </p:grpSpPr>
        <p:sp>
          <p:nvSpPr>
            <p:cNvPr id="605" name="Google Shape;605;p68"/>
            <p:cNvSpPr/>
            <p:nvPr/>
          </p:nvSpPr>
          <p:spPr>
            <a:xfrm rot="-5400000">
              <a:off x="2879825" y="3300555"/>
              <a:ext cx="1371600" cy="640200"/>
            </a:xfrm>
            <a:prstGeom prst="chevron">
              <a:avLst>
                <a:gd fmla="val 20755" name="adj"/>
              </a:avLst>
            </a:prstGeom>
            <a:solidFill>
              <a:schemeClr val="accent2"/>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606" name="Google Shape;606;p68"/>
            <p:cNvSpPr/>
            <p:nvPr/>
          </p:nvSpPr>
          <p:spPr>
            <a:xfrm>
              <a:off x="3245525" y="0"/>
              <a:ext cx="640200" cy="3685800"/>
            </a:xfrm>
            <a:prstGeom prst="rect">
              <a:avLst/>
            </a:prstGeom>
            <a:solidFill>
              <a:schemeClr val="accent2"/>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grpSp>
      <p:sp>
        <p:nvSpPr>
          <p:cNvPr id="607" name="Google Shape;607;p68"/>
          <p:cNvSpPr txBox="1"/>
          <p:nvPr>
            <p:ph idx="1" type="subTitle"/>
          </p:nvPr>
        </p:nvSpPr>
        <p:spPr>
          <a:xfrm>
            <a:off x="4829450" y="768100"/>
            <a:ext cx="3765000" cy="227700"/>
          </a:xfrm>
          <a:prstGeom prst="rect">
            <a:avLst/>
          </a:prstGeom>
        </p:spPr>
        <p:txBody>
          <a:bodyPr anchorCtr="0" anchor="ctr" bIns="91425" lIns="91425" spcFirstLastPara="1" rIns="91425" wrap="square" tIns="91425">
            <a:noAutofit/>
          </a:bodyPr>
          <a:lstStyle>
            <a:lvl1pPr lvl="0">
              <a:spcBef>
                <a:spcPts val="0"/>
              </a:spcBef>
              <a:spcAft>
                <a:spcPts val="0"/>
              </a:spcAft>
              <a:buSzPts val="14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608" name="Google Shape;608;p68"/>
          <p:cNvSpPr txBox="1"/>
          <p:nvPr>
            <p:ph idx="2" type="subTitle"/>
          </p:nvPr>
        </p:nvSpPr>
        <p:spPr>
          <a:xfrm>
            <a:off x="4829450" y="768098"/>
            <a:ext cx="3765000" cy="227700"/>
          </a:xfrm>
          <a:prstGeom prst="rect">
            <a:avLst/>
          </a:prstGeom>
        </p:spPr>
        <p:txBody>
          <a:bodyPr anchorCtr="0" anchor="ctr" bIns="91425" lIns="91425" spcFirstLastPara="1" rIns="91425" wrap="square" tIns="91425">
            <a:noAutofit/>
          </a:bodyPr>
          <a:lstStyle>
            <a:lvl1pPr lvl="0">
              <a:spcBef>
                <a:spcPts val="0"/>
              </a:spcBef>
              <a:spcAft>
                <a:spcPts val="0"/>
              </a:spcAft>
              <a:buSzPts val="14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609" name="Google Shape;609;p68"/>
          <p:cNvSpPr txBox="1"/>
          <p:nvPr>
            <p:ph idx="3" type="body"/>
          </p:nvPr>
        </p:nvSpPr>
        <p:spPr>
          <a:xfrm>
            <a:off x="4829450" y="998850"/>
            <a:ext cx="3765000" cy="14283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a:lvl1pPr>
            <a:lvl2pPr indent="-304800" lvl="1" marL="914400">
              <a:spcBef>
                <a:spcPts val="0"/>
              </a:spcBef>
              <a:spcAft>
                <a:spcPts val="0"/>
              </a:spcAft>
              <a:buSzPts val="1200"/>
              <a:buChar char="○"/>
              <a:defRPr/>
            </a:lvl2pPr>
            <a:lvl3pPr indent="-304800" lvl="2" marL="1371600">
              <a:spcBef>
                <a:spcPts val="0"/>
              </a:spcBef>
              <a:spcAft>
                <a:spcPts val="0"/>
              </a:spcAft>
              <a:buSzPts val="1200"/>
              <a:buChar char="■"/>
              <a:defRPr/>
            </a:lvl3pPr>
            <a:lvl4pPr indent="-304800" lvl="3" marL="1828800">
              <a:spcBef>
                <a:spcPts val="0"/>
              </a:spcBef>
              <a:spcAft>
                <a:spcPts val="0"/>
              </a:spcAft>
              <a:buSzPts val="1200"/>
              <a:buChar char="●"/>
              <a:defRPr/>
            </a:lvl4pPr>
            <a:lvl5pPr indent="-304800" lvl="4" marL="2286000">
              <a:spcBef>
                <a:spcPts val="0"/>
              </a:spcBef>
              <a:spcAft>
                <a:spcPts val="0"/>
              </a:spcAft>
              <a:buSzPts val="1200"/>
              <a:buChar char="○"/>
              <a:defRPr/>
            </a:lvl5pPr>
            <a:lvl6pPr indent="-304800" lvl="5" marL="2743200">
              <a:spcBef>
                <a:spcPts val="0"/>
              </a:spcBef>
              <a:spcAft>
                <a:spcPts val="0"/>
              </a:spcAft>
              <a:buSzPts val="1200"/>
              <a:buChar char="■"/>
              <a:defRPr/>
            </a:lvl6pPr>
            <a:lvl7pPr indent="-304800" lvl="6" marL="3200400">
              <a:spcBef>
                <a:spcPts val="0"/>
              </a:spcBef>
              <a:spcAft>
                <a:spcPts val="0"/>
              </a:spcAft>
              <a:buSzPts val="1200"/>
              <a:buChar char="●"/>
              <a:defRPr/>
            </a:lvl7pPr>
            <a:lvl8pPr indent="-304800" lvl="7" marL="3657600">
              <a:spcBef>
                <a:spcPts val="0"/>
              </a:spcBef>
              <a:spcAft>
                <a:spcPts val="0"/>
              </a:spcAft>
              <a:buSzPts val="1200"/>
              <a:buChar char="○"/>
              <a:defRPr/>
            </a:lvl8pPr>
            <a:lvl9pPr indent="-304800" lvl="8" marL="4114800">
              <a:spcBef>
                <a:spcPts val="0"/>
              </a:spcBef>
              <a:spcAft>
                <a:spcPts val="0"/>
              </a:spcAft>
              <a:buSzPts val="1200"/>
              <a:buChar char="■"/>
              <a:defRPr/>
            </a:lvl9pPr>
          </a:lstStyle>
          <a:p/>
        </p:txBody>
      </p:sp>
      <p:sp>
        <p:nvSpPr>
          <p:cNvPr id="610" name="Google Shape;610;p68"/>
          <p:cNvSpPr txBox="1"/>
          <p:nvPr>
            <p:ph idx="4" type="subTitle"/>
          </p:nvPr>
        </p:nvSpPr>
        <p:spPr>
          <a:xfrm>
            <a:off x="4829450" y="2571748"/>
            <a:ext cx="3765000" cy="227700"/>
          </a:xfrm>
          <a:prstGeom prst="rect">
            <a:avLst/>
          </a:prstGeom>
        </p:spPr>
        <p:txBody>
          <a:bodyPr anchorCtr="0" anchor="ctr" bIns="91425" lIns="91425" spcFirstLastPara="1" rIns="91425" wrap="square" tIns="91425">
            <a:noAutofit/>
          </a:bodyPr>
          <a:lstStyle>
            <a:lvl1pPr lvl="0">
              <a:spcBef>
                <a:spcPts val="0"/>
              </a:spcBef>
              <a:spcAft>
                <a:spcPts val="0"/>
              </a:spcAft>
              <a:buSzPts val="14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611" name="Google Shape;611;p68"/>
          <p:cNvSpPr txBox="1"/>
          <p:nvPr>
            <p:ph idx="5" type="body"/>
          </p:nvPr>
        </p:nvSpPr>
        <p:spPr>
          <a:xfrm>
            <a:off x="4829450" y="2802500"/>
            <a:ext cx="3765000" cy="14283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a:lvl1pPr>
            <a:lvl2pPr indent="-304800" lvl="1" marL="914400">
              <a:spcBef>
                <a:spcPts val="0"/>
              </a:spcBef>
              <a:spcAft>
                <a:spcPts val="0"/>
              </a:spcAft>
              <a:buSzPts val="1200"/>
              <a:buChar char="○"/>
              <a:defRPr/>
            </a:lvl2pPr>
            <a:lvl3pPr indent="-304800" lvl="2" marL="1371600">
              <a:spcBef>
                <a:spcPts val="0"/>
              </a:spcBef>
              <a:spcAft>
                <a:spcPts val="0"/>
              </a:spcAft>
              <a:buSzPts val="1200"/>
              <a:buChar char="■"/>
              <a:defRPr/>
            </a:lvl3pPr>
            <a:lvl4pPr indent="-304800" lvl="3" marL="1828800">
              <a:spcBef>
                <a:spcPts val="0"/>
              </a:spcBef>
              <a:spcAft>
                <a:spcPts val="0"/>
              </a:spcAft>
              <a:buSzPts val="1200"/>
              <a:buChar char="●"/>
              <a:defRPr/>
            </a:lvl4pPr>
            <a:lvl5pPr indent="-304800" lvl="4" marL="2286000">
              <a:spcBef>
                <a:spcPts val="0"/>
              </a:spcBef>
              <a:spcAft>
                <a:spcPts val="0"/>
              </a:spcAft>
              <a:buSzPts val="1200"/>
              <a:buChar char="○"/>
              <a:defRPr/>
            </a:lvl5pPr>
            <a:lvl6pPr indent="-304800" lvl="5" marL="2743200">
              <a:spcBef>
                <a:spcPts val="0"/>
              </a:spcBef>
              <a:spcAft>
                <a:spcPts val="0"/>
              </a:spcAft>
              <a:buSzPts val="1200"/>
              <a:buChar char="■"/>
              <a:defRPr/>
            </a:lvl6pPr>
            <a:lvl7pPr indent="-304800" lvl="6" marL="3200400">
              <a:spcBef>
                <a:spcPts val="0"/>
              </a:spcBef>
              <a:spcAft>
                <a:spcPts val="0"/>
              </a:spcAft>
              <a:buSzPts val="1200"/>
              <a:buChar char="●"/>
              <a:defRPr/>
            </a:lvl7pPr>
            <a:lvl8pPr indent="-304800" lvl="7" marL="3657600">
              <a:spcBef>
                <a:spcPts val="0"/>
              </a:spcBef>
              <a:spcAft>
                <a:spcPts val="0"/>
              </a:spcAft>
              <a:buSzPts val="1200"/>
              <a:buChar char="○"/>
              <a:defRPr/>
            </a:lvl8pPr>
            <a:lvl9pPr indent="-304800" lvl="8" marL="4114800">
              <a:spcBef>
                <a:spcPts val="0"/>
              </a:spcBef>
              <a:spcAft>
                <a:spcPts val="0"/>
              </a:spcAft>
              <a:buSzPts val="1200"/>
              <a:buChar char="■"/>
              <a:defRPr/>
            </a:lvl9pPr>
          </a:lstStyle>
          <a:p/>
        </p:txBody>
      </p:sp>
      <p:sp>
        <p:nvSpPr>
          <p:cNvPr id="612" name="Google Shape;612;p68"/>
          <p:cNvSpPr txBox="1"/>
          <p:nvPr>
            <p:ph type="title"/>
          </p:nvPr>
        </p:nvSpPr>
        <p:spPr>
          <a:xfrm>
            <a:off x="311700" y="1555150"/>
            <a:ext cx="2896800" cy="2319300"/>
          </a:xfrm>
          <a:prstGeom prst="rect">
            <a:avLst/>
          </a:prstGeom>
        </p:spPr>
        <p:txBody>
          <a:bodyPr anchorCtr="0" anchor="t" bIns="91425" lIns="91425" spcFirstLastPara="1" rIns="91425" wrap="square" tIns="91425">
            <a:noAutofit/>
          </a:bodyPr>
          <a:lstStyle>
            <a:lvl1pPr lvl="0">
              <a:spcBef>
                <a:spcPts val="0"/>
              </a:spcBef>
              <a:spcAft>
                <a:spcPts val="0"/>
              </a:spcAft>
              <a:buClr>
                <a:schemeClr val="dk1"/>
              </a:buClr>
              <a:buSzPts val="3000"/>
              <a:buFont typeface="STIX Two Text SemiBold"/>
              <a:buNone/>
              <a:defRPr/>
            </a:lvl1pPr>
            <a:lvl2pPr lvl="1">
              <a:spcBef>
                <a:spcPts val="0"/>
              </a:spcBef>
              <a:spcAft>
                <a:spcPts val="0"/>
              </a:spcAft>
              <a:buClr>
                <a:schemeClr val="dk1"/>
              </a:buClr>
              <a:buSzPts val="3000"/>
              <a:buFont typeface="STIX Two Text SemiBold"/>
              <a:buNone/>
              <a:defRPr/>
            </a:lvl2pPr>
            <a:lvl3pPr lvl="2">
              <a:spcBef>
                <a:spcPts val="0"/>
              </a:spcBef>
              <a:spcAft>
                <a:spcPts val="0"/>
              </a:spcAft>
              <a:buClr>
                <a:schemeClr val="dk1"/>
              </a:buClr>
              <a:buSzPts val="3000"/>
              <a:buFont typeface="STIX Two Text SemiBold"/>
              <a:buNone/>
              <a:defRPr/>
            </a:lvl3pPr>
            <a:lvl4pPr lvl="3">
              <a:spcBef>
                <a:spcPts val="0"/>
              </a:spcBef>
              <a:spcAft>
                <a:spcPts val="0"/>
              </a:spcAft>
              <a:buClr>
                <a:schemeClr val="dk1"/>
              </a:buClr>
              <a:buSzPts val="3000"/>
              <a:buFont typeface="STIX Two Text SemiBold"/>
              <a:buNone/>
              <a:defRPr/>
            </a:lvl4pPr>
            <a:lvl5pPr lvl="4">
              <a:spcBef>
                <a:spcPts val="0"/>
              </a:spcBef>
              <a:spcAft>
                <a:spcPts val="0"/>
              </a:spcAft>
              <a:buClr>
                <a:schemeClr val="dk1"/>
              </a:buClr>
              <a:buSzPts val="3000"/>
              <a:buFont typeface="STIX Two Text SemiBold"/>
              <a:buNone/>
              <a:defRPr/>
            </a:lvl5pPr>
            <a:lvl6pPr lvl="5">
              <a:spcBef>
                <a:spcPts val="0"/>
              </a:spcBef>
              <a:spcAft>
                <a:spcPts val="0"/>
              </a:spcAft>
              <a:buClr>
                <a:schemeClr val="dk1"/>
              </a:buClr>
              <a:buSzPts val="3000"/>
              <a:buFont typeface="STIX Two Text SemiBold"/>
              <a:buNone/>
              <a:defRPr/>
            </a:lvl6pPr>
            <a:lvl7pPr lvl="6">
              <a:spcBef>
                <a:spcPts val="0"/>
              </a:spcBef>
              <a:spcAft>
                <a:spcPts val="0"/>
              </a:spcAft>
              <a:buClr>
                <a:schemeClr val="dk1"/>
              </a:buClr>
              <a:buSzPts val="3000"/>
              <a:buFont typeface="STIX Two Text SemiBold"/>
              <a:buNone/>
              <a:defRPr/>
            </a:lvl7pPr>
            <a:lvl8pPr lvl="7">
              <a:spcBef>
                <a:spcPts val="0"/>
              </a:spcBef>
              <a:spcAft>
                <a:spcPts val="0"/>
              </a:spcAft>
              <a:buClr>
                <a:schemeClr val="dk1"/>
              </a:buClr>
              <a:buSzPts val="3000"/>
              <a:buFont typeface="STIX Two Text SemiBold"/>
              <a:buNone/>
              <a:defRPr/>
            </a:lvl8pPr>
            <a:lvl9pPr lvl="8">
              <a:spcBef>
                <a:spcPts val="0"/>
              </a:spcBef>
              <a:spcAft>
                <a:spcPts val="0"/>
              </a:spcAft>
              <a:buClr>
                <a:schemeClr val="dk1"/>
              </a:buClr>
              <a:buSzPts val="3000"/>
              <a:buFont typeface="STIX Two Text SemiBold"/>
              <a:buNone/>
              <a:defRPr/>
            </a:lvl9pPr>
          </a:lstStyle>
          <a:p/>
        </p:txBody>
      </p:sp>
      <p:sp>
        <p:nvSpPr>
          <p:cNvPr id="613" name="Google Shape;613;p68"/>
          <p:cNvSpPr txBox="1"/>
          <p:nvPr>
            <p:ph idx="12" type="sldNum"/>
          </p:nvPr>
        </p:nvSpPr>
        <p:spPr>
          <a:xfrm>
            <a:off x="8556784" y="4749851"/>
            <a:ext cx="548700" cy="393600"/>
          </a:xfrm>
          <a:prstGeom prst="rect">
            <a:avLst/>
          </a:prstGeom>
        </p:spPr>
        <p:txBody>
          <a:bodyPr anchorCtr="0" anchor="t" bIns="91425" lIns="91425" spcFirstLastPara="1" rIns="91425" wrap="square" tIns="91425">
            <a:normAutofit/>
          </a:bodyPr>
          <a:lstStyle>
            <a:lvl1pPr lvl="0">
              <a:buNone/>
              <a:defRPr sz="1300"/>
            </a:lvl1pPr>
            <a:lvl2pPr lvl="1">
              <a:buNone/>
              <a:defRPr sz="1300"/>
            </a:lvl2pPr>
            <a:lvl3pPr lvl="2">
              <a:buNone/>
              <a:defRPr sz="1300"/>
            </a:lvl3pPr>
            <a:lvl4pPr lvl="3">
              <a:buNone/>
              <a:defRPr sz="1300"/>
            </a:lvl4pPr>
            <a:lvl5pPr lvl="4">
              <a:buNone/>
              <a:defRPr sz="1300"/>
            </a:lvl5pPr>
            <a:lvl6pPr lvl="5">
              <a:buNone/>
              <a:defRPr sz="1300"/>
            </a:lvl6pPr>
            <a:lvl7pPr lvl="6">
              <a:buNone/>
              <a:defRPr sz="1300"/>
            </a:lvl7pPr>
            <a:lvl8pPr lvl="7">
              <a:buNone/>
              <a:defRPr sz="1300"/>
            </a:lvl8pPr>
            <a:lvl9pPr lvl="8">
              <a:buNone/>
              <a:defRPr sz="1300"/>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meline with footer">
  <p:cSld name="CUSTOM_1_1_1_1">
    <p:spTree>
      <p:nvGrpSpPr>
        <p:cNvPr id="614" name="Shape 614"/>
        <p:cNvGrpSpPr/>
        <p:nvPr/>
      </p:nvGrpSpPr>
      <p:grpSpPr>
        <a:xfrm>
          <a:off x="0" y="0"/>
          <a:ext cx="0" cy="0"/>
          <a:chOff x="0" y="0"/>
          <a:chExt cx="0" cy="0"/>
        </a:xfrm>
      </p:grpSpPr>
      <p:grpSp>
        <p:nvGrpSpPr>
          <p:cNvPr id="615" name="Google Shape;615;p69"/>
          <p:cNvGrpSpPr/>
          <p:nvPr/>
        </p:nvGrpSpPr>
        <p:grpSpPr>
          <a:xfrm>
            <a:off x="0" y="455100"/>
            <a:ext cx="9144000" cy="4519401"/>
            <a:chOff x="0" y="455100"/>
            <a:chExt cx="9144000" cy="4519401"/>
          </a:xfrm>
        </p:grpSpPr>
        <p:sp>
          <p:nvSpPr>
            <p:cNvPr id="616" name="Google Shape;616;p69"/>
            <p:cNvSpPr/>
            <p:nvPr/>
          </p:nvSpPr>
          <p:spPr>
            <a:xfrm flipH="1">
              <a:off x="4560600" y="455100"/>
              <a:ext cx="4583400" cy="4231200"/>
            </a:xfrm>
            <a:prstGeom prst="round1Rect">
              <a:avLst>
                <a:gd fmla="val 7773" name="adj"/>
              </a:avLst>
            </a:prstGeom>
            <a:solidFill>
              <a:schemeClr val="lt2"/>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617" name="Google Shape;617;p69"/>
            <p:cNvSpPr/>
            <p:nvPr/>
          </p:nvSpPr>
          <p:spPr>
            <a:xfrm>
              <a:off x="0" y="455100"/>
              <a:ext cx="4583400" cy="4231200"/>
            </a:xfrm>
            <a:prstGeom prst="round1Rect">
              <a:avLst>
                <a:gd fmla="val 7773" name="adj"/>
              </a:avLst>
            </a:prstGeom>
            <a:solidFill>
              <a:schemeClr val="lt2"/>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618" name="Google Shape;618;p69"/>
            <p:cNvSpPr/>
            <p:nvPr/>
          </p:nvSpPr>
          <p:spPr>
            <a:xfrm>
              <a:off x="4212650" y="4256001"/>
              <a:ext cx="718800" cy="718500"/>
            </a:xfrm>
            <a:prstGeom prst="ellipse">
              <a:avLst/>
            </a:prstGeom>
            <a:solidFill>
              <a:schemeClr val="lt2"/>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grpSp>
      <p:sp>
        <p:nvSpPr>
          <p:cNvPr id="619" name="Google Shape;619;p69"/>
          <p:cNvSpPr txBox="1"/>
          <p:nvPr/>
        </p:nvSpPr>
        <p:spPr>
          <a:xfrm>
            <a:off x="4212575" y="4533153"/>
            <a:ext cx="718800" cy="4218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fld id="{00000000-1234-1234-1234-123412341234}" type="slidenum">
              <a:rPr lang="en">
                <a:solidFill>
                  <a:schemeClr val="accent1"/>
                </a:solidFill>
                <a:latin typeface="STIX Two Text Medium"/>
                <a:ea typeface="STIX Two Text Medium"/>
                <a:cs typeface="STIX Two Text Medium"/>
                <a:sym typeface="STIX Two Text Medium"/>
              </a:rPr>
              <a:t>‹#›</a:t>
            </a:fld>
            <a:endParaRPr>
              <a:solidFill>
                <a:schemeClr val="accent1"/>
              </a:solidFill>
              <a:latin typeface="STIX Two Text Medium"/>
              <a:ea typeface="STIX Two Text Medium"/>
              <a:cs typeface="STIX Two Text Medium"/>
              <a:sym typeface="STIX Two Text Medium"/>
            </a:endParaRPr>
          </a:p>
        </p:txBody>
      </p:sp>
      <p:sp>
        <p:nvSpPr>
          <p:cNvPr id="620" name="Google Shape;620;p69"/>
          <p:cNvSpPr txBox="1"/>
          <p:nvPr>
            <p:ph idx="1" type="body"/>
          </p:nvPr>
        </p:nvSpPr>
        <p:spPr>
          <a:xfrm>
            <a:off x="1985550" y="3609025"/>
            <a:ext cx="1880400" cy="659400"/>
          </a:xfrm>
          <a:prstGeom prst="rect">
            <a:avLst/>
          </a:prstGeom>
        </p:spPr>
        <p:txBody>
          <a:bodyPr anchorCtr="0" anchor="t" bIns="91425" lIns="91425" spcFirstLastPara="1" rIns="91425" wrap="square" tIns="91425">
            <a:noAutofit/>
          </a:bodyPr>
          <a:lstStyle>
            <a:lvl1pPr indent="-304800" lvl="0" marL="457200" algn="ctr">
              <a:spcBef>
                <a:spcPts val="0"/>
              </a:spcBef>
              <a:spcAft>
                <a:spcPts val="0"/>
              </a:spcAft>
              <a:buSzPts val="1200"/>
              <a:buChar char="●"/>
              <a:defRPr/>
            </a:lvl1pPr>
            <a:lvl2pPr indent="-304800" lvl="1" marL="914400" algn="ctr">
              <a:spcBef>
                <a:spcPts val="0"/>
              </a:spcBef>
              <a:spcAft>
                <a:spcPts val="0"/>
              </a:spcAft>
              <a:buSzPts val="1200"/>
              <a:buChar char="○"/>
              <a:defRPr/>
            </a:lvl2pPr>
            <a:lvl3pPr indent="-304800" lvl="2" marL="1371600" algn="ctr">
              <a:spcBef>
                <a:spcPts val="0"/>
              </a:spcBef>
              <a:spcAft>
                <a:spcPts val="0"/>
              </a:spcAft>
              <a:buSzPts val="1200"/>
              <a:buChar char="■"/>
              <a:defRPr/>
            </a:lvl3pPr>
            <a:lvl4pPr indent="-304800" lvl="3" marL="1828800" algn="ctr">
              <a:spcBef>
                <a:spcPts val="0"/>
              </a:spcBef>
              <a:spcAft>
                <a:spcPts val="0"/>
              </a:spcAft>
              <a:buSzPts val="1200"/>
              <a:buChar char="●"/>
              <a:defRPr/>
            </a:lvl4pPr>
            <a:lvl5pPr indent="-304800" lvl="4" marL="2286000" algn="ctr">
              <a:spcBef>
                <a:spcPts val="0"/>
              </a:spcBef>
              <a:spcAft>
                <a:spcPts val="0"/>
              </a:spcAft>
              <a:buSzPts val="1200"/>
              <a:buChar char="○"/>
              <a:defRPr/>
            </a:lvl5pPr>
            <a:lvl6pPr indent="-304800" lvl="5" marL="2743200" algn="ctr">
              <a:spcBef>
                <a:spcPts val="0"/>
              </a:spcBef>
              <a:spcAft>
                <a:spcPts val="0"/>
              </a:spcAft>
              <a:buSzPts val="1200"/>
              <a:buChar char="■"/>
              <a:defRPr/>
            </a:lvl6pPr>
            <a:lvl7pPr indent="-304800" lvl="6" marL="3200400" algn="ctr">
              <a:spcBef>
                <a:spcPts val="0"/>
              </a:spcBef>
              <a:spcAft>
                <a:spcPts val="0"/>
              </a:spcAft>
              <a:buSzPts val="1200"/>
              <a:buChar char="●"/>
              <a:defRPr/>
            </a:lvl7pPr>
            <a:lvl8pPr indent="-304800" lvl="7" marL="3657600" algn="ctr">
              <a:spcBef>
                <a:spcPts val="0"/>
              </a:spcBef>
              <a:spcAft>
                <a:spcPts val="0"/>
              </a:spcAft>
              <a:buSzPts val="1200"/>
              <a:buChar char="○"/>
              <a:defRPr/>
            </a:lvl8pPr>
            <a:lvl9pPr indent="-304800" lvl="8" marL="4114800" algn="ctr">
              <a:spcBef>
                <a:spcPts val="0"/>
              </a:spcBef>
              <a:spcAft>
                <a:spcPts val="0"/>
              </a:spcAft>
              <a:buSzPts val="1200"/>
              <a:buChar char="■"/>
              <a:defRPr/>
            </a:lvl9pPr>
          </a:lstStyle>
          <a:p/>
        </p:txBody>
      </p:sp>
      <p:sp>
        <p:nvSpPr>
          <p:cNvPr id="621" name="Google Shape;621;p69"/>
          <p:cNvSpPr txBox="1"/>
          <p:nvPr>
            <p:ph idx="2" type="body"/>
          </p:nvPr>
        </p:nvSpPr>
        <p:spPr>
          <a:xfrm>
            <a:off x="366100" y="1528100"/>
            <a:ext cx="1880400" cy="659400"/>
          </a:xfrm>
          <a:prstGeom prst="rect">
            <a:avLst/>
          </a:prstGeom>
        </p:spPr>
        <p:txBody>
          <a:bodyPr anchorCtr="0" anchor="t" bIns="91425" lIns="91425" spcFirstLastPara="1" rIns="91425" wrap="square" tIns="91425">
            <a:noAutofit/>
          </a:bodyPr>
          <a:lstStyle>
            <a:lvl1pPr indent="-304800" lvl="0" marL="457200" algn="ctr">
              <a:spcBef>
                <a:spcPts val="0"/>
              </a:spcBef>
              <a:spcAft>
                <a:spcPts val="0"/>
              </a:spcAft>
              <a:buSzPts val="1200"/>
              <a:buChar char="●"/>
              <a:defRPr/>
            </a:lvl1pPr>
            <a:lvl2pPr indent="-304800" lvl="1" marL="914400" algn="ctr">
              <a:spcBef>
                <a:spcPts val="0"/>
              </a:spcBef>
              <a:spcAft>
                <a:spcPts val="0"/>
              </a:spcAft>
              <a:buSzPts val="1200"/>
              <a:buChar char="○"/>
              <a:defRPr/>
            </a:lvl2pPr>
            <a:lvl3pPr indent="-304800" lvl="2" marL="1371600" algn="ctr">
              <a:spcBef>
                <a:spcPts val="0"/>
              </a:spcBef>
              <a:spcAft>
                <a:spcPts val="0"/>
              </a:spcAft>
              <a:buSzPts val="1200"/>
              <a:buChar char="■"/>
              <a:defRPr/>
            </a:lvl3pPr>
            <a:lvl4pPr indent="-304800" lvl="3" marL="1828800" algn="ctr">
              <a:spcBef>
                <a:spcPts val="0"/>
              </a:spcBef>
              <a:spcAft>
                <a:spcPts val="0"/>
              </a:spcAft>
              <a:buSzPts val="1200"/>
              <a:buChar char="●"/>
              <a:defRPr/>
            </a:lvl4pPr>
            <a:lvl5pPr indent="-304800" lvl="4" marL="2286000" algn="ctr">
              <a:spcBef>
                <a:spcPts val="0"/>
              </a:spcBef>
              <a:spcAft>
                <a:spcPts val="0"/>
              </a:spcAft>
              <a:buSzPts val="1200"/>
              <a:buChar char="○"/>
              <a:defRPr/>
            </a:lvl5pPr>
            <a:lvl6pPr indent="-304800" lvl="5" marL="2743200" algn="ctr">
              <a:spcBef>
                <a:spcPts val="0"/>
              </a:spcBef>
              <a:spcAft>
                <a:spcPts val="0"/>
              </a:spcAft>
              <a:buSzPts val="1200"/>
              <a:buChar char="■"/>
              <a:defRPr/>
            </a:lvl6pPr>
            <a:lvl7pPr indent="-304800" lvl="6" marL="3200400" algn="ctr">
              <a:spcBef>
                <a:spcPts val="0"/>
              </a:spcBef>
              <a:spcAft>
                <a:spcPts val="0"/>
              </a:spcAft>
              <a:buSzPts val="1200"/>
              <a:buChar char="●"/>
              <a:defRPr/>
            </a:lvl7pPr>
            <a:lvl8pPr indent="-304800" lvl="7" marL="3657600" algn="ctr">
              <a:spcBef>
                <a:spcPts val="0"/>
              </a:spcBef>
              <a:spcAft>
                <a:spcPts val="0"/>
              </a:spcAft>
              <a:buSzPts val="1200"/>
              <a:buChar char="○"/>
              <a:defRPr/>
            </a:lvl8pPr>
            <a:lvl9pPr indent="-304800" lvl="8" marL="4114800" algn="ctr">
              <a:spcBef>
                <a:spcPts val="0"/>
              </a:spcBef>
              <a:spcAft>
                <a:spcPts val="0"/>
              </a:spcAft>
              <a:buSzPts val="1200"/>
              <a:buChar char="■"/>
              <a:defRPr/>
            </a:lvl9pPr>
          </a:lstStyle>
          <a:p/>
        </p:txBody>
      </p:sp>
      <p:sp>
        <p:nvSpPr>
          <p:cNvPr id="622" name="Google Shape;622;p69"/>
          <p:cNvSpPr txBox="1"/>
          <p:nvPr>
            <p:ph idx="3" type="body"/>
          </p:nvPr>
        </p:nvSpPr>
        <p:spPr>
          <a:xfrm>
            <a:off x="6920925" y="1528100"/>
            <a:ext cx="1880400" cy="659400"/>
          </a:xfrm>
          <a:prstGeom prst="rect">
            <a:avLst/>
          </a:prstGeom>
        </p:spPr>
        <p:txBody>
          <a:bodyPr anchorCtr="0" anchor="t" bIns="91425" lIns="91425" spcFirstLastPara="1" rIns="91425" wrap="square" tIns="91425">
            <a:noAutofit/>
          </a:bodyPr>
          <a:lstStyle>
            <a:lvl1pPr indent="-304800" lvl="0" marL="457200" algn="ctr">
              <a:spcBef>
                <a:spcPts val="0"/>
              </a:spcBef>
              <a:spcAft>
                <a:spcPts val="0"/>
              </a:spcAft>
              <a:buSzPts val="1200"/>
              <a:buChar char="●"/>
              <a:defRPr/>
            </a:lvl1pPr>
            <a:lvl2pPr indent="-304800" lvl="1" marL="914400" algn="ctr">
              <a:spcBef>
                <a:spcPts val="0"/>
              </a:spcBef>
              <a:spcAft>
                <a:spcPts val="0"/>
              </a:spcAft>
              <a:buSzPts val="1200"/>
              <a:buChar char="○"/>
              <a:defRPr/>
            </a:lvl2pPr>
            <a:lvl3pPr indent="-304800" lvl="2" marL="1371600" algn="ctr">
              <a:spcBef>
                <a:spcPts val="0"/>
              </a:spcBef>
              <a:spcAft>
                <a:spcPts val="0"/>
              </a:spcAft>
              <a:buSzPts val="1200"/>
              <a:buChar char="■"/>
              <a:defRPr/>
            </a:lvl3pPr>
            <a:lvl4pPr indent="-304800" lvl="3" marL="1828800" algn="ctr">
              <a:spcBef>
                <a:spcPts val="0"/>
              </a:spcBef>
              <a:spcAft>
                <a:spcPts val="0"/>
              </a:spcAft>
              <a:buSzPts val="1200"/>
              <a:buChar char="●"/>
              <a:defRPr/>
            </a:lvl4pPr>
            <a:lvl5pPr indent="-304800" lvl="4" marL="2286000" algn="ctr">
              <a:spcBef>
                <a:spcPts val="0"/>
              </a:spcBef>
              <a:spcAft>
                <a:spcPts val="0"/>
              </a:spcAft>
              <a:buSzPts val="1200"/>
              <a:buChar char="○"/>
              <a:defRPr/>
            </a:lvl5pPr>
            <a:lvl6pPr indent="-304800" lvl="5" marL="2743200" algn="ctr">
              <a:spcBef>
                <a:spcPts val="0"/>
              </a:spcBef>
              <a:spcAft>
                <a:spcPts val="0"/>
              </a:spcAft>
              <a:buSzPts val="1200"/>
              <a:buChar char="■"/>
              <a:defRPr/>
            </a:lvl6pPr>
            <a:lvl7pPr indent="-304800" lvl="6" marL="3200400" algn="ctr">
              <a:spcBef>
                <a:spcPts val="0"/>
              </a:spcBef>
              <a:spcAft>
                <a:spcPts val="0"/>
              </a:spcAft>
              <a:buSzPts val="1200"/>
              <a:buChar char="●"/>
              <a:defRPr/>
            </a:lvl7pPr>
            <a:lvl8pPr indent="-304800" lvl="7" marL="3657600" algn="ctr">
              <a:spcBef>
                <a:spcPts val="0"/>
              </a:spcBef>
              <a:spcAft>
                <a:spcPts val="0"/>
              </a:spcAft>
              <a:buSzPts val="1200"/>
              <a:buChar char="○"/>
              <a:defRPr/>
            </a:lvl8pPr>
            <a:lvl9pPr indent="-304800" lvl="8" marL="4114800" algn="ctr">
              <a:spcBef>
                <a:spcPts val="0"/>
              </a:spcBef>
              <a:spcAft>
                <a:spcPts val="0"/>
              </a:spcAft>
              <a:buSzPts val="1200"/>
              <a:buChar char="■"/>
              <a:defRPr/>
            </a:lvl9pPr>
          </a:lstStyle>
          <a:p/>
        </p:txBody>
      </p:sp>
      <p:sp>
        <p:nvSpPr>
          <p:cNvPr id="623" name="Google Shape;623;p69"/>
          <p:cNvSpPr txBox="1"/>
          <p:nvPr>
            <p:ph idx="4" type="body"/>
          </p:nvPr>
        </p:nvSpPr>
        <p:spPr>
          <a:xfrm>
            <a:off x="3630125" y="1528100"/>
            <a:ext cx="1880400" cy="659400"/>
          </a:xfrm>
          <a:prstGeom prst="rect">
            <a:avLst/>
          </a:prstGeom>
        </p:spPr>
        <p:txBody>
          <a:bodyPr anchorCtr="0" anchor="t" bIns="91425" lIns="91425" spcFirstLastPara="1" rIns="91425" wrap="square" tIns="91425">
            <a:noAutofit/>
          </a:bodyPr>
          <a:lstStyle>
            <a:lvl1pPr indent="-304800" lvl="0" marL="457200" algn="ctr">
              <a:spcBef>
                <a:spcPts val="0"/>
              </a:spcBef>
              <a:spcAft>
                <a:spcPts val="0"/>
              </a:spcAft>
              <a:buSzPts val="1200"/>
              <a:buChar char="●"/>
              <a:defRPr/>
            </a:lvl1pPr>
            <a:lvl2pPr indent="-304800" lvl="1" marL="914400" algn="ctr">
              <a:spcBef>
                <a:spcPts val="0"/>
              </a:spcBef>
              <a:spcAft>
                <a:spcPts val="0"/>
              </a:spcAft>
              <a:buSzPts val="1200"/>
              <a:buChar char="○"/>
              <a:defRPr/>
            </a:lvl2pPr>
            <a:lvl3pPr indent="-304800" lvl="2" marL="1371600" algn="ctr">
              <a:spcBef>
                <a:spcPts val="0"/>
              </a:spcBef>
              <a:spcAft>
                <a:spcPts val="0"/>
              </a:spcAft>
              <a:buSzPts val="1200"/>
              <a:buChar char="■"/>
              <a:defRPr/>
            </a:lvl3pPr>
            <a:lvl4pPr indent="-304800" lvl="3" marL="1828800" algn="ctr">
              <a:spcBef>
                <a:spcPts val="0"/>
              </a:spcBef>
              <a:spcAft>
                <a:spcPts val="0"/>
              </a:spcAft>
              <a:buSzPts val="1200"/>
              <a:buChar char="●"/>
              <a:defRPr/>
            </a:lvl4pPr>
            <a:lvl5pPr indent="-304800" lvl="4" marL="2286000" algn="ctr">
              <a:spcBef>
                <a:spcPts val="0"/>
              </a:spcBef>
              <a:spcAft>
                <a:spcPts val="0"/>
              </a:spcAft>
              <a:buSzPts val="1200"/>
              <a:buChar char="○"/>
              <a:defRPr/>
            </a:lvl5pPr>
            <a:lvl6pPr indent="-304800" lvl="5" marL="2743200" algn="ctr">
              <a:spcBef>
                <a:spcPts val="0"/>
              </a:spcBef>
              <a:spcAft>
                <a:spcPts val="0"/>
              </a:spcAft>
              <a:buSzPts val="1200"/>
              <a:buChar char="■"/>
              <a:defRPr/>
            </a:lvl6pPr>
            <a:lvl7pPr indent="-304800" lvl="6" marL="3200400" algn="ctr">
              <a:spcBef>
                <a:spcPts val="0"/>
              </a:spcBef>
              <a:spcAft>
                <a:spcPts val="0"/>
              </a:spcAft>
              <a:buSzPts val="1200"/>
              <a:buChar char="●"/>
              <a:defRPr/>
            </a:lvl7pPr>
            <a:lvl8pPr indent="-304800" lvl="7" marL="3657600" algn="ctr">
              <a:spcBef>
                <a:spcPts val="0"/>
              </a:spcBef>
              <a:spcAft>
                <a:spcPts val="0"/>
              </a:spcAft>
              <a:buSzPts val="1200"/>
              <a:buChar char="○"/>
              <a:defRPr/>
            </a:lvl8pPr>
            <a:lvl9pPr indent="-304800" lvl="8" marL="4114800" algn="ctr">
              <a:spcBef>
                <a:spcPts val="0"/>
              </a:spcBef>
              <a:spcAft>
                <a:spcPts val="0"/>
              </a:spcAft>
              <a:buSzPts val="1200"/>
              <a:buChar char="■"/>
              <a:defRPr/>
            </a:lvl9pPr>
          </a:lstStyle>
          <a:p/>
        </p:txBody>
      </p:sp>
      <p:sp>
        <p:nvSpPr>
          <p:cNvPr id="624" name="Google Shape;624;p69"/>
          <p:cNvSpPr txBox="1"/>
          <p:nvPr>
            <p:ph idx="5" type="subTitle"/>
          </p:nvPr>
        </p:nvSpPr>
        <p:spPr>
          <a:xfrm>
            <a:off x="366100" y="4773588"/>
            <a:ext cx="3539400" cy="282600"/>
          </a:xfrm>
          <a:prstGeom prst="rect">
            <a:avLst/>
          </a:prstGeom>
        </p:spPr>
        <p:txBody>
          <a:bodyPr anchorCtr="0" anchor="ctr" bIns="91425" lIns="91425" spcFirstLastPara="1" rIns="91425" wrap="square" tIns="91425">
            <a:noAutofit/>
          </a:bodyPr>
          <a:lstStyle>
            <a:lvl1pPr lvl="0">
              <a:spcBef>
                <a:spcPts val="0"/>
              </a:spcBef>
              <a:spcAft>
                <a:spcPts val="0"/>
              </a:spcAft>
              <a:buClr>
                <a:schemeClr val="lt2"/>
              </a:buClr>
              <a:buSzPts val="1200"/>
              <a:buNone/>
              <a:defRPr sz="1200">
                <a:solidFill>
                  <a:schemeClr val="lt2"/>
                </a:solidFill>
              </a:defRPr>
            </a:lvl1pPr>
            <a:lvl2pPr lvl="1">
              <a:spcBef>
                <a:spcPts val="0"/>
              </a:spcBef>
              <a:spcAft>
                <a:spcPts val="0"/>
              </a:spcAft>
              <a:buClr>
                <a:schemeClr val="lt2"/>
              </a:buClr>
              <a:buSzPts val="1200"/>
              <a:buNone/>
              <a:defRPr sz="1200">
                <a:solidFill>
                  <a:schemeClr val="lt2"/>
                </a:solidFill>
              </a:defRPr>
            </a:lvl2pPr>
            <a:lvl3pPr lvl="2">
              <a:spcBef>
                <a:spcPts val="0"/>
              </a:spcBef>
              <a:spcAft>
                <a:spcPts val="0"/>
              </a:spcAft>
              <a:buClr>
                <a:schemeClr val="lt2"/>
              </a:buClr>
              <a:buSzPts val="1200"/>
              <a:buNone/>
              <a:defRPr sz="1200">
                <a:solidFill>
                  <a:schemeClr val="lt2"/>
                </a:solidFill>
              </a:defRPr>
            </a:lvl3pPr>
            <a:lvl4pPr lvl="3">
              <a:spcBef>
                <a:spcPts val="0"/>
              </a:spcBef>
              <a:spcAft>
                <a:spcPts val="0"/>
              </a:spcAft>
              <a:buClr>
                <a:schemeClr val="lt2"/>
              </a:buClr>
              <a:buSzPts val="1200"/>
              <a:buNone/>
              <a:defRPr sz="1200">
                <a:solidFill>
                  <a:schemeClr val="lt2"/>
                </a:solidFill>
              </a:defRPr>
            </a:lvl4pPr>
            <a:lvl5pPr lvl="4">
              <a:spcBef>
                <a:spcPts val="0"/>
              </a:spcBef>
              <a:spcAft>
                <a:spcPts val="0"/>
              </a:spcAft>
              <a:buClr>
                <a:schemeClr val="lt2"/>
              </a:buClr>
              <a:buSzPts val="1200"/>
              <a:buNone/>
              <a:defRPr sz="1200">
                <a:solidFill>
                  <a:schemeClr val="lt2"/>
                </a:solidFill>
              </a:defRPr>
            </a:lvl5pPr>
            <a:lvl6pPr lvl="5">
              <a:spcBef>
                <a:spcPts val="0"/>
              </a:spcBef>
              <a:spcAft>
                <a:spcPts val="0"/>
              </a:spcAft>
              <a:buClr>
                <a:schemeClr val="lt2"/>
              </a:buClr>
              <a:buSzPts val="1200"/>
              <a:buNone/>
              <a:defRPr sz="1200">
                <a:solidFill>
                  <a:schemeClr val="lt2"/>
                </a:solidFill>
              </a:defRPr>
            </a:lvl6pPr>
            <a:lvl7pPr lvl="6">
              <a:spcBef>
                <a:spcPts val="0"/>
              </a:spcBef>
              <a:spcAft>
                <a:spcPts val="0"/>
              </a:spcAft>
              <a:buClr>
                <a:schemeClr val="lt2"/>
              </a:buClr>
              <a:buSzPts val="1200"/>
              <a:buNone/>
              <a:defRPr sz="1200">
                <a:solidFill>
                  <a:schemeClr val="lt2"/>
                </a:solidFill>
              </a:defRPr>
            </a:lvl7pPr>
            <a:lvl8pPr lvl="7">
              <a:spcBef>
                <a:spcPts val="0"/>
              </a:spcBef>
              <a:spcAft>
                <a:spcPts val="0"/>
              </a:spcAft>
              <a:buClr>
                <a:schemeClr val="lt2"/>
              </a:buClr>
              <a:buSzPts val="1200"/>
              <a:buNone/>
              <a:defRPr sz="1200">
                <a:solidFill>
                  <a:schemeClr val="lt2"/>
                </a:solidFill>
              </a:defRPr>
            </a:lvl8pPr>
            <a:lvl9pPr lvl="8">
              <a:spcBef>
                <a:spcPts val="0"/>
              </a:spcBef>
              <a:spcAft>
                <a:spcPts val="0"/>
              </a:spcAft>
              <a:buClr>
                <a:schemeClr val="lt2"/>
              </a:buClr>
              <a:buSzPts val="1200"/>
              <a:buNone/>
              <a:defRPr sz="1200">
                <a:solidFill>
                  <a:schemeClr val="lt2"/>
                </a:solidFill>
              </a:defRPr>
            </a:lvl9pPr>
          </a:lstStyle>
          <a:p/>
        </p:txBody>
      </p:sp>
      <p:sp>
        <p:nvSpPr>
          <p:cNvPr id="625" name="Google Shape;625;p69"/>
          <p:cNvSpPr txBox="1"/>
          <p:nvPr>
            <p:ph idx="6" type="subTitle"/>
          </p:nvPr>
        </p:nvSpPr>
        <p:spPr>
          <a:xfrm>
            <a:off x="5251900" y="4773588"/>
            <a:ext cx="3539400" cy="282600"/>
          </a:xfrm>
          <a:prstGeom prst="rect">
            <a:avLst/>
          </a:prstGeom>
        </p:spPr>
        <p:txBody>
          <a:bodyPr anchorCtr="0" anchor="ctr" bIns="91425" lIns="91425" spcFirstLastPara="1" rIns="91425" wrap="square" tIns="91425">
            <a:noAutofit/>
          </a:bodyPr>
          <a:lstStyle>
            <a:lvl1pPr lvl="0" algn="r">
              <a:spcBef>
                <a:spcPts val="0"/>
              </a:spcBef>
              <a:spcAft>
                <a:spcPts val="0"/>
              </a:spcAft>
              <a:buClr>
                <a:schemeClr val="lt2"/>
              </a:buClr>
              <a:buSzPts val="1200"/>
              <a:buNone/>
              <a:defRPr sz="1200">
                <a:solidFill>
                  <a:schemeClr val="lt2"/>
                </a:solidFill>
              </a:defRPr>
            </a:lvl1pPr>
            <a:lvl2pPr lvl="1" algn="r">
              <a:spcBef>
                <a:spcPts val="0"/>
              </a:spcBef>
              <a:spcAft>
                <a:spcPts val="0"/>
              </a:spcAft>
              <a:buClr>
                <a:schemeClr val="lt2"/>
              </a:buClr>
              <a:buSzPts val="1200"/>
              <a:buNone/>
              <a:defRPr sz="1200">
                <a:solidFill>
                  <a:schemeClr val="lt2"/>
                </a:solidFill>
              </a:defRPr>
            </a:lvl2pPr>
            <a:lvl3pPr lvl="2" algn="r">
              <a:spcBef>
                <a:spcPts val="0"/>
              </a:spcBef>
              <a:spcAft>
                <a:spcPts val="0"/>
              </a:spcAft>
              <a:buClr>
                <a:schemeClr val="lt2"/>
              </a:buClr>
              <a:buSzPts val="1200"/>
              <a:buNone/>
              <a:defRPr sz="1200">
                <a:solidFill>
                  <a:schemeClr val="lt2"/>
                </a:solidFill>
              </a:defRPr>
            </a:lvl3pPr>
            <a:lvl4pPr lvl="3" algn="r">
              <a:spcBef>
                <a:spcPts val="0"/>
              </a:spcBef>
              <a:spcAft>
                <a:spcPts val="0"/>
              </a:spcAft>
              <a:buClr>
                <a:schemeClr val="lt2"/>
              </a:buClr>
              <a:buSzPts val="1200"/>
              <a:buNone/>
              <a:defRPr sz="1200">
                <a:solidFill>
                  <a:schemeClr val="lt2"/>
                </a:solidFill>
              </a:defRPr>
            </a:lvl4pPr>
            <a:lvl5pPr lvl="4" algn="r">
              <a:spcBef>
                <a:spcPts val="0"/>
              </a:spcBef>
              <a:spcAft>
                <a:spcPts val="0"/>
              </a:spcAft>
              <a:buClr>
                <a:schemeClr val="lt2"/>
              </a:buClr>
              <a:buSzPts val="1200"/>
              <a:buNone/>
              <a:defRPr sz="1200">
                <a:solidFill>
                  <a:schemeClr val="lt2"/>
                </a:solidFill>
              </a:defRPr>
            </a:lvl5pPr>
            <a:lvl6pPr lvl="5" algn="r">
              <a:spcBef>
                <a:spcPts val="0"/>
              </a:spcBef>
              <a:spcAft>
                <a:spcPts val="0"/>
              </a:spcAft>
              <a:buClr>
                <a:schemeClr val="lt2"/>
              </a:buClr>
              <a:buSzPts val="1200"/>
              <a:buNone/>
              <a:defRPr sz="1200">
                <a:solidFill>
                  <a:schemeClr val="lt2"/>
                </a:solidFill>
              </a:defRPr>
            </a:lvl6pPr>
            <a:lvl7pPr lvl="6" algn="r">
              <a:spcBef>
                <a:spcPts val="0"/>
              </a:spcBef>
              <a:spcAft>
                <a:spcPts val="0"/>
              </a:spcAft>
              <a:buClr>
                <a:schemeClr val="lt2"/>
              </a:buClr>
              <a:buSzPts val="1200"/>
              <a:buNone/>
              <a:defRPr sz="1200">
                <a:solidFill>
                  <a:schemeClr val="lt2"/>
                </a:solidFill>
              </a:defRPr>
            </a:lvl7pPr>
            <a:lvl8pPr lvl="7" algn="r">
              <a:spcBef>
                <a:spcPts val="0"/>
              </a:spcBef>
              <a:spcAft>
                <a:spcPts val="0"/>
              </a:spcAft>
              <a:buClr>
                <a:schemeClr val="lt2"/>
              </a:buClr>
              <a:buSzPts val="1200"/>
              <a:buNone/>
              <a:defRPr sz="1200">
                <a:solidFill>
                  <a:schemeClr val="lt2"/>
                </a:solidFill>
              </a:defRPr>
            </a:lvl8pPr>
            <a:lvl9pPr lvl="8" algn="r">
              <a:spcBef>
                <a:spcPts val="0"/>
              </a:spcBef>
              <a:spcAft>
                <a:spcPts val="0"/>
              </a:spcAft>
              <a:buClr>
                <a:schemeClr val="lt2"/>
              </a:buClr>
              <a:buSzPts val="1200"/>
              <a:buNone/>
              <a:defRPr sz="1200">
                <a:solidFill>
                  <a:schemeClr val="lt2"/>
                </a:solidFill>
              </a:defRPr>
            </a:lvl9pPr>
          </a:lstStyle>
          <a:p/>
        </p:txBody>
      </p:sp>
      <p:grpSp>
        <p:nvGrpSpPr>
          <p:cNvPr id="626" name="Google Shape;626;p69"/>
          <p:cNvGrpSpPr/>
          <p:nvPr/>
        </p:nvGrpSpPr>
        <p:grpSpPr>
          <a:xfrm rot="-5400000">
            <a:off x="4010494" y="-1441999"/>
            <a:ext cx="659534" cy="8680521"/>
            <a:chOff x="3245525" y="0"/>
            <a:chExt cx="640200" cy="4306455"/>
          </a:xfrm>
        </p:grpSpPr>
        <p:sp>
          <p:nvSpPr>
            <p:cNvPr id="627" name="Google Shape;627;p69"/>
            <p:cNvSpPr/>
            <p:nvPr/>
          </p:nvSpPr>
          <p:spPr>
            <a:xfrm rot="-5400000">
              <a:off x="2879825" y="3300555"/>
              <a:ext cx="1371600" cy="640200"/>
            </a:xfrm>
            <a:prstGeom prst="chevron">
              <a:avLst>
                <a:gd fmla="val 20755" name="adj"/>
              </a:avLst>
            </a:prstGeom>
            <a:solidFill>
              <a:schemeClr val="accent2"/>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628" name="Google Shape;628;p69"/>
            <p:cNvSpPr/>
            <p:nvPr/>
          </p:nvSpPr>
          <p:spPr>
            <a:xfrm>
              <a:off x="3245525" y="0"/>
              <a:ext cx="640200" cy="3685800"/>
            </a:xfrm>
            <a:prstGeom prst="rect">
              <a:avLst/>
            </a:prstGeom>
            <a:solidFill>
              <a:schemeClr val="accent2"/>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grpSp>
      <p:sp>
        <p:nvSpPr>
          <p:cNvPr id="629" name="Google Shape;629;p69"/>
          <p:cNvSpPr txBox="1"/>
          <p:nvPr>
            <p:ph type="title"/>
          </p:nvPr>
        </p:nvSpPr>
        <p:spPr>
          <a:xfrm>
            <a:off x="366100" y="652125"/>
            <a:ext cx="3846600" cy="578700"/>
          </a:xfrm>
          <a:prstGeom prst="rect">
            <a:avLst/>
          </a:prstGeom>
        </p:spPr>
        <p:txBody>
          <a:bodyPr anchorCtr="0" anchor="t" bIns="91425" lIns="91425" spcFirstLastPara="1" rIns="91425" wrap="square" tIns="9142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30" name="Google Shape;630;p69"/>
          <p:cNvSpPr txBox="1"/>
          <p:nvPr>
            <p:ph idx="7" type="subTitle"/>
          </p:nvPr>
        </p:nvSpPr>
        <p:spPr>
          <a:xfrm>
            <a:off x="2103450" y="2663188"/>
            <a:ext cx="1644600" cy="470100"/>
          </a:xfrm>
          <a:prstGeom prst="rect">
            <a:avLst/>
          </a:prstGeom>
        </p:spPr>
        <p:txBody>
          <a:bodyPr anchorCtr="0" anchor="ctr" bIns="91425" lIns="91425" spcFirstLastPara="1" rIns="91425" wrap="square" tIns="91425">
            <a:noAutofit/>
          </a:bodyPr>
          <a:lstStyle>
            <a:lvl1pPr lvl="0" algn="ctr">
              <a:spcBef>
                <a:spcPts val="0"/>
              </a:spcBef>
              <a:spcAft>
                <a:spcPts val="0"/>
              </a:spcAft>
              <a:buSzPts val="1600"/>
              <a:buFont typeface="STIX Two Text Medium"/>
              <a:buNone/>
              <a:defRPr sz="1600">
                <a:latin typeface="STIX Two Text Medium"/>
                <a:ea typeface="STIX Two Text Medium"/>
                <a:cs typeface="STIX Two Text Medium"/>
                <a:sym typeface="STIX Two Text Medium"/>
              </a:defRPr>
            </a:lvl1pPr>
            <a:lvl2pPr lvl="1">
              <a:spcBef>
                <a:spcPts val="0"/>
              </a:spcBef>
              <a:spcAft>
                <a:spcPts val="0"/>
              </a:spcAft>
              <a:buSzPts val="1600"/>
              <a:buFont typeface="STIX Two Text Medium"/>
              <a:buNone/>
              <a:defRPr sz="1600">
                <a:latin typeface="STIX Two Text Medium"/>
                <a:ea typeface="STIX Two Text Medium"/>
                <a:cs typeface="STIX Two Text Medium"/>
                <a:sym typeface="STIX Two Text Medium"/>
              </a:defRPr>
            </a:lvl2pPr>
            <a:lvl3pPr lvl="2">
              <a:spcBef>
                <a:spcPts val="0"/>
              </a:spcBef>
              <a:spcAft>
                <a:spcPts val="0"/>
              </a:spcAft>
              <a:buSzPts val="1600"/>
              <a:buFont typeface="STIX Two Text Medium"/>
              <a:buNone/>
              <a:defRPr sz="1600">
                <a:latin typeface="STIX Two Text Medium"/>
                <a:ea typeface="STIX Two Text Medium"/>
                <a:cs typeface="STIX Two Text Medium"/>
                <a:sym typeface="STIX Two Text Medium"/>
              </a:defRPr>
            </a:lvl3pPr>
            <a:lvl4pPr lvl="3">
              <a:spcBef>
                <a:spcPts val="0"/>
              </a:spcBef>
              <a:spcAft>
                <a:spcPts val="0"/>
              </a:spcAft>
              <a:buSzPts val="1600"/>
              <a:buFont typeface="STIX Two Text Medium"/>
              <a:buNone/>
              <a:defRPr sz="1600">
                <a:latin typeface="STIX Two Text Medium"/>
                <a:ea typeface="STIX Two Text Medium"/>
                <a:cs typeface="STIX Two Text Medium"/>
                <a:sym typeface="STIX Two Text Medium"/>
              </a:defRPr>
            </a:lvl4pPr>
            <a:lvl5pPr lvl="4">
              <a:spcBef>
                <a:spcPts val="0"/>
              </a:spcBef>
              <a:spcAft>
                <a:spcPts val="0"/>
              </a:spcAft>
              <a:buSzPts val="1600"/>
              <a:buFont typeface="STIX Two Text Medium"/>
              <a:buNone/>
              <a:defRPr sz="1600">
                <a:latin typeface="STIX Two Text Medium"/>
                <a:ea typeface="STIX Two Text Medium"/>
                <a:cs typeface="STIX Two Text Medium"/>
                <a:sym typeface="STIX Two Text Medium"/>
              </a:defRPr>
            </a:lvl5pPr>
            <a:lvl6pPr lvl="5">
              <a:spcBef>
                <a:spcPts val="0"/>
              </a:spcBef>
              <a:spcAft>
                <a:spcPts val="0"/>
              </a:spcAft>
              <a:buSzPts val="1600"/>
              <a:buFont typeface="STIX Two Text Medium"/>
              <a:buNone/>
              <a:defRPr sz="1600">
                <a:latin typeface="STIX Two Text Medium"/>
                <a:ea typeface="STIX Two Text Medium"/>
                <a:cs typeface="STIX Two Text Medium"/>
                <a:sym typeface="STIX Two Text Medium"/>
              </a:defRPr>
            </a:lvl6pPr>
            <a:lvl7pPr lvl="6">
              <a:spcBef>
                <a:spcPts val="0"/>
              </a:spcBef>
              <a:spcAft>
                <a:spcPts val="0"/>
              </a:spcAft>
              <a:buSzPts val="1600"/>
              <a:buFont typeface="STIX Two Text Medium"/>
              <a:buNone/>
              <a:defRPr sz="1600">
                <a:latin typeface="STIX Two Text Medium"/>
                <a:ea typeface="STIX Two Text Medium"/>
                <a:cs typeface="STIX Two Text Medium"/>
                <a:sym typeface="STIX Two Text Medium"/>
              </a:defRPr>
            </a:lvl7pPr>
            <a:lvl8pPr lvl="7">
              <a:spcBef>
                <a:spcPts val="0"/>
              </a:spcBef>
              <a:spcAft>
                <a:spcPts val="0"/>
              </a:spcAft>
              <a:buSzPts val="1600"/>
              <a:buFont typeface="STIX Two Text Medium"/>
              <a:buNone/>
              <a:defRPr sz="1600">
                <a:latin typeface="STIX Two Text Medium"/>
                <a:ea typeface="STIX Two Text Medium"/>
                <a:cs typeface="STIX Two Text Medium"/>
                <a:sym typeface="STIX Two Text Medium"/>
              </a:defRPr>
            </a:lvl8pPr>
            <a:lvl9pPr lvl="8">
              <a:spcBef>
                <a:spcPts val="0"/>
              </a:spcBef>
              <a:spcAft>
                <a:spcPts val="0"/>
              </a:spcAft>
              <a:buSzPts val="1600"/>
              <a:buFont typeface="STIX Two Text Medium"/>
              <a:buNone/>
              <a:defRPr sz="1600">
                <a:latin typeface="STIX Two Text Medium"/>
                <a:ea typeface="STIX Two Text Medium"/>
                <a:cs typeface="STIX Two Text Medium"/>
                <a:sym typeface="STIX Two Text Medium"/>
              </a:defRPr>
            </a:lvl9pPr>
          </a:lstStyle>
          <a:p/>
        </p:txBody>
      </p:sp>
      <p:sp>
        <p:nvSpPr>
          <p:cNvPr id="631" name="Google Shape;631;p69"/>
          <p:cNvSpPr txBox="1"/>
          <p:nvPr>
            <p:ph idx="8" type="subTitle"/>
          </p:nvPr>
        </p:nvSpPr>
        <p:spPr>
          <a:xfrm>
            <a:off x="3748031" y="2663188"/>
            <a:ext cx="1644600" cy="470100"/>
          </a:xfrm>
          <a:prstGeom prst="rect">
            <a:avLst/>
          </a:prstGeom>
        </p:spPr>
        <p:txBody>
          <a:bodyPr anchorCtr="0" anchor="ctr" bIns="91425" lIns="91425" spcFirstLastPara="1" rIns="91425" wrap="square" tIns="91425">
            <a:noAutofit/>
          </a:bodyPr>
          <a:lstStyle>
            <a:lvl1pPr lvl="0" algn="ctr">
              <a:spcBef>
                <a:spcPts val="0"/>
              </a:spcBef>
              <a:spcAft>
                <a:spcPts val="0"/>
              </a:spcAft>
              <a:buSzPts val="1600"/>
              <a:buFont typeface="STIX Two Text Medium"/>
              <a:buNone/>
              <a:defRPr sz="1600">
                <a:latin typeface="STIX Two Text Medium"/>
                <a:ea typeface="STIX Two Text Medium"/>
                <a:cs typeface="STIX Two Text Medium"/>
                <a:sym typeface="STIX Two Text Medium"/>
              </a:defRPr>
            </a:lvl1pPr>
            <a:lvl2pPr lvl="1">
              <a:spcBef>
                <a:spcPts val="0"/>
              </a:spcBef>
              <a:spcAft>
                <a:spcPts val="0"/>
              </a:spcAft>
              <a:buSzPts val="1600"/>
              <a:buFont typeface="STIX Two Text Medium"/>
              <a:buNone/>
              <a:defRPr sz="1600">
                <a:latin typeface="STIX Two Text Medium"/>
                <a:ea typeface="STIX Two Text Medium"/>
                <a:cs typeface="STIX Two Text Medium"/>
                <a:sym typeface="STIX Two Text Medium"/>
              </a:defRPr>
            </a:lvl2pPr>
            <a:lvl3pPr lvl="2">
              <a:spcBef>
                <a:spcPts val="0"/>
              </a:spcBef>
              <a:spcAft>
                <a:spcPts val="0"/>
              </a:spcAft>
              <a:buSzPts val="1600"/>
              <a:buFont typeface="STIX Two Text Medium"/>
              <a:buNone/>
              <a:defRPr sz="1600">
                <a:latin typeface="STIX Two Text Medium"/>
                <a:ea typeface="STIX Two Text Medium"/>
                <a:cs typeface="STIX Two Text Medium"/>
                <a:sym typeface="STIX Two Text Medium"/>
              </a:defRPr>
            </a:lvl3pPr>
            <a:lvl4pPr lvl="3">
              <a:spcBef>
                <a:spcPts val="0"/>
              </a:spcBef>
              <a:spcAft>
                <a:spcPts val="0"/>
              </a:spcAft>
              <a:buSzPts val="1600"/>
              <a:buFont typeface="STIX Two Text Medium"/>
              <a:buNone/>
              <a:defRPr sz="1600">
                <a:latin typeface="STIX Two Text Medium"/>
                <a:ea typeface="STIX Two Text Medium"/>
                <a:cs typeface="STIX Two Text Medium"/>
                <a:sym typeface="STIX Two Text Medium"/>
              </a:defRPr>
            </a:lvl4pPr>
            <a:lvl5pPr lvl="4">
              <a:spcBef>
                <a:spcPts val="0"/>
              </a:spcBef>
              <a:spcAft>
                <a:spcPts val="0"/>
              </a:spcAft>
              <a:buSzPts val="1600"/>
              <a:buFont typeface="STIX Two Text Medium"/>
              <a:buNone/>
              <a:defRPr sz="1600">
                <a:latin typeface="STIX Two Text Medium"/>
                <a:ea typeface="STIX Two Text Medium"/>
                <a:cs typeface="STIX Two Text Medium"/>
                <a:sym typeface="STIX Two Text Medium"/>
              </a:defRPr>
            </a:lvl5pPr>
            <a:lvl6pPr lvl="5">
              <a:spcBef>
                <a:spcPts val="0"/>
              </a:spcBef>
              <a:spcAft>
                <a:spcPts val="0"/>
              </a:spcAft>
              <a:buSzPts val="1600"/>
              <a:buFont typeface="STIX Two Text Medium"/>
              <a:buNone/>
              <a:defRPr sz="1600">
                <a:latin typeface="STIX Two Text Medium"/>
                <a:ea typeface="STIX Two Text Medium"/>
                <a:cs typeface="STIX Two Text Medium"/>
                <a:sym typeface="STIX Two Text Medium"/>
              </a:defRPr>
            </a:lvl6pPr>
            <a:lvl7pPr lvl="6">
              <a:spcBef>
                <a:spcPts val="0"/>
              </a:spcBef>
              <a:spcAft>
                <a:spcPts val="0"/>
              </a:spcAft>
              <a:buSzPts val="1600"/>
              <a:buFont typeface="STIX Two Text Medium"/>
              <a:buNone/>
              <a:defRPr sz="1600">
                <a:latin typeface="STIX Two Text Medium"/>
                <a:ea typeface="STIX Two Text Medium"/>
                <a:cs typeface="STIX Two Text Medium"/>
                <a:sym typeface="STIX Two Text Medium"/>
              </a:defRPr>
            </a:lvl7pPr>
            <a:lvl8pPr lvl="7">
              <a:spcBef>
                <a:spcPts val="0"/>
              </a:spcBef>
              <a:spcAft>
                <a:spcPts val="0"/>
              </a:spcAft>
              <a:buSzPts val="1600"/>
              <a:buFont typeface="STIX Two Text Medium"/>
              <a:buNone/>
              <a:defRPr sz="1600">
                <a:latin typeface="STIX Two Text Medium"/>
                <a:ea typeface="STIX Two Text Medium"/>
                <a:cs typeface="STIX Two Text Medium"/>
                <a:sym typeface="STIX Two Text Medium"/>
              </a:defRPr>
            </a:lvl8pPr>
            <a:lvl9pPr lvl="8">
              <a:spcBef>
                <a:spcPts val="0"/>
              </a:spcBef>
              <a:spcAft>
                <a:spcPts val="0"/>
              </a:spcAft>
              <a:buSzPts val="1600"/>
              <a:buFont typeface="STIX Two Text Medium"/>
              <a:buNone/>
              <a:defRPr sz="1600">
                <a:latin typeface="STIX Two Text Medium"/>
                <a:ea typeface="STIX Two Text Medium"/>
                <a:cs typeface="STIX Two Text Medium"/>
                <a:sym typeface="STIX Two Text Medium"/>
              </a:defRPr>
            </a:lvl9pPr>
          </a:lstStyle>
          <a:p/>
        </p:txBody>
      </p:sp>
      <p:sp>
        <p:nvSpPr>
          <p:cNvPr id="632" name="Google Shape;632;p69"/>
          <p:cNvSpPr txBox="1"/>
          <p:nvPr>
            <p:ph idx="9" type="subTitle"/>
          </p:nvPr>
        </p:nvSpPr>
        <p:spPr>
          <a:xfrm>
            <a:off x="5395950" y="2663188"/>
            <a:ext cx="1644600" cy="470100"/>
          </a:xfrm>
          <a:prstGeom prst="rect">
            <a:avLst/>
          </a:prstGeom>
        </p:spPr>
        <p:txBody>
          <a:bodyPr anchorCtr="0" anchor="ctr" bIns="91425" lIns="91425" spcFirstLastPara="1" rIns="91425" wrap="square" tIns="91425">
            <a:noAutofit/>
          </a:bodyPr>
          <a:lstStyle>
            <a:lvl1pPr lvl="0" algn="ctr">
              <a:spcBef>
                <a:spcPts val="0"/>
              </a:spcBef>
              <a:spcAft>
                <a:spcPts val="0"/>
              </a:spcAft>
              <a:buSzPts val="1600"/>
              <a:buFont typeface="STIX Two Text Medium"/>
              <a:buNone/>
              <a:defRPr sz="1600">
                <a:latin typeface="STIX Two Text Medium"/>
                <a:ea typeface="STIX Two Text Medium"/>
                <a:cs typeface="STIX Two Text Medium"/>
                <a:sym typeface="STIX Two Text Medium"/>
              </a:defRPr>
            </a:lvl1pPr>
            <a:lvl2pPr lvl="1">
              <a:spcBef>
                <a:spcPts val="0"/>
              </a:spcBef>
              <a:spcAft>
                <a:spcPts val="0"/>
              </a:spcAft>
              <a:buSzPts val="1600"/>
              <a:buFont typeface="STIX Two Text Medium"/>
              <a:buNone/>
              <a:defRPr sz="1600">
                <a:latin typeface="STIX Two Text Medium"/>
                <a:ea typeface="STIX Two Text Medium"/>
                <a:cs typeface="STIX Two Text Medium"/>
                <a:sym typeface="STIX Two Text Medium"/>
              </a:defRPr>
            </a:lvl2pPr>
            <a:lvl3pPr lvl="2">
              <a:spcBef>
                <a:spcPts val="0"/>
              </a:spcBef>
              <a:spcAft>
                <a:spcPts val="0"/>
              </a:spcAft>
              <a:buSzPts val="1600"/>
              <a:buFont typeface="STIX Two Text Medium"/>
              <a:buNone/>
              <a:defRPr sz="1600">
                <a:latin typeface="STIX Two Text Medium"/>
                <a:ea typeface="STIX Two Text Medium"/>
                <a:cs typeface="STIX Two Text Medium"/>
                <a:sym typeface="STIX Two Text Medium"/>
              </a:defRPr>
            </a:lvl3pPr>
            <a:lvl4pPr lvl="3">
              <a:spcBef>
                <a:spcPts val="0"/>
              </a:spcBef>
              <a:spcAft>
                <a:spcPts val="0"/>
              </a:spcAft>
              <a:buSzPts val="1600"/>
              <a:buFont typeface="STIX Two Text Medium"/>
              <a:buNone/>
              <a:defRPr sz="1600">
                <a:latin typeface="STIX Two Text Medium"/>
                <a:ea typeface="STIX Two Text Medium"/>
                <a:cs typeface="STIX Two Text Medium"/>
                <a:sym typeface="STIX Two Text Medium"/>
              </a:defRPr>
            </a:lvl4pPr>
            <a:lvl5pPr lvl="4">
              <a:spcBef>
                <a:spcPts val="0"/>
              </a:spcBef>
              <a:spcAft>
                <a:spcPts val="0"/>
              </a:spcAft>
              <a:buSzPts val="1600"/>
              <a:buFont typeface="STIX Two Text Medium"/>
              <a:buNone/>
              <a:defRPr sz="1600">
                <a:latin typeface="STIX Two Text Medium"/>
                <a:ea typeface="STIX Two Text Medium"/>
                <a:cs typeface="STIX Two Text Medium"/>
                <a:sym typeface="STIX Two Text Medium"/>
              </a:defRPr>
            </a:lvl5pPr>
            <a:lvl6pPr lvl="5">
              <a:spcBef>
                <a:spcPts val="0"/>
              </a:spcBef>
              <a:spcAft>
                <a:spcPts val="0"/>
              </a:spcAft>
              <a:buSzPts val="1600"/>
              <a:buFont typeface="STIX Two Text Medium"/>
              <a:buNone/>
              <a:defRPr sz="1600">
                <a:latin typeface="STIX Two Text Medium"/>
                <a:ea typeface="STIX Two Text Medium"/>
                <a:cs typeface="STIX Two Text Medium"/>
                <a:sym typeface="STIX Two Text Medium"/>
              </a:defRPr>
            </a:lvl6pPr>
            <a:lvl7pPr lvl="6">
              <a:spcBef>
                <a:spcPts val="0"/>
              </a:spcBef>
              <a:spcAft>
                <a:spcPts val="0"/>
              </a:spcAft>
              <a:buSzPts val="1600"/>
              <a:buFont typeface="STIX Two Text Medium"/>
              <a:buNone/>
              <a:defRPr sz="1600">
                <a:latin typeface="STIX Two Text Medium"/>
                <a:ea typeface="STIX Two Text Medium"/>
                <a:cs typeface="STIX Two Text Medium"/>
                <a:sym typeface="STIX Two Text Medium"/>
              </a:defRPr>
            </a:lvl7pPr>
            <a:lvl8pPr lvl="7">
              <a:spcBef>
                <a:spcPts val="0"/>
              </a:spcBef>
              <a:spcAft>
                <a:spcPts val="0"/>
              </a:spcAft>
              <a:buSzPts val="1600"/>
              <a:buFont typeface="STIX Two Text Medium"/>
              <a:buNone/>
              <a:defRPr sz="1600">
                <a:latin typeface="STIX Two Text Medium"/>
                <a:ea typeface="STIX Two Text Medium"/>
                <a:cs typeface="STIX Two Text Medium"/>
                <a:sym typeface="STIX Two Text Medium"/>
              </a:defRPr>
            </a:lvl8pPr>
            <a:lvl9pPr lvl="8">
              <a:spcBef>
                <a:spcPts val="0"/>
              </a:spcBef>
              <a:spcAft>
                <a:spcPts val="0"/>
              </a:spcAft>
              <a:buSzPts val="1600"/>
              <a:buFont typeface="STIX Two Text Medium"/>
              <a:buNone/>
              <a:defRPr sz="1600">
                <a:latin typeface="STIX Two Text Medium"/>
                <a:ea typeface="STIX Two Text Medium"/>
                <a:cs typeface="STIX Two Text Medium"/>
                <a:sym typeface="STIX Two Text Medium"/>
              </a:defRPr>
            </a:lvl9pPr>
          </a:lstStyle>
          <a:p/>
        </p:txBody>
      </p:sp>
      <p:sp>
        <p:nvSpPr>
          <p:cNvPr id="633" name="Google Shape;633;p69"/>
          <p:cNvSpPr txBox="1"/>
          <p:nvPr>
            <p:ph idx="13" type="subTitle"/>
          </p:nvPr>
        </p:nvSpPr>
        <p:spPr>
          <a:xfrm>
            <a:off x="7038825" y="2663188"/>
            <a:ext cx="1644600" cy="470100"/>
          </a:xfrm>
          <a:prstGeom prst="rect">
            <a:avLst/>
          </a:prstGeom>
        </p:spPr>
        <p:txBody>
          <a:bodyPr anchorCtr="0" anchor="ctr" bIns="91425" lIns="91425" spcFirstLastPara="1" rIns="91425" wrap="square" tIns="91425">
            <a:noAutofit/>
          </a:bodyPr>
          <a:lstStyle>
            <a:lvl1pPr lvl="0" algn="ctr">
              <a:spcBef>
                <a:spcPts val="0"/>
              </a:spcBef>
              <a:spcAft>
                <a:spcPts val="0"/>
              </a:spcAft>
              <a:buSzPts val="1600"/>
              <a:buFont typeface="STIX Two Text Medium"/>
              <a:buNone/>
              <a:defRPr sz="1600">
                <a:latin typeface="STIX Two Text Medium"/>
                <a:ea typeface="STIX Two Text Medium"/>
                <a:cs typeface="STIX Two Text Medium"/>
                <a:sym typeface="STIX Two Text Medium"/>
              </a:defRPr>
            </a:lvl1pPr>
            <a:lvl2pPr lvl="1">
              <a:spcBef>
                <a:spcPts val="0"/>
              </a:spcBef>
              <a:spcAft>
                <a:spcPts val="0"/>
              </a:spcAft>
              <a:buSzPts val="1600"/>
              <a:buFont typeface="STIX Two Text Medium"/>
              <a:buNone/>
              <a:defRPr sz="1600">
                <a:latin typeface="STIX Two Text Medium"/>
                <a:ea typeface="STIX Two Text Medium"/>
                <a:cs typeface="STIX Two Text Medium"/>
                <a:sym typeface="STIX Two Text Medium"/>
              </a:defRPr>
            </a:lvl2pPr>
            <a:lvl3pPr lvl="2">
              <a:spcBef>
                <a:spcPts val="0"/>
              </a:spcBef>
              <a:spcAft>
                <a:spcPts val="0"/>
              </a:spcAft>
              <a:buSzPts val="1600"/>
              <a:buFont typeface="STIX Two Text Medium"/>
              <a:buNone/>
              <a:defRPr sz="1600">
                <a:latin typeface="STIX Two Text Medium"/>
                <a:ea typeface="STIX Two Text Medium"/>
                <a:cs typeface="STIX Two Text Medium"/>
                <a:sym typeface="STIX Two Text Medium"/>
              </a:defRPr>
            </a:lvl3pPr>
            <a:lvl4pPr lvl="3">
              <a:spcBef>
                <a:spcPts val="0"/>
              </a:spcBef>
              <a:spcAft>
                <a:spcPts val="0"/>
              </a:spcAft>
              <a:buSzPts val="1600"/>
              <a:buFont typeface="STIX Two Text Medium"/>
              <a:buNone/>
              <a:defRPr sz="1600">
                <a:latin typeface="STIX Two Text Medium"/>
                <a:ea typeface="STIX Two Text Medium"/>
                <a:cs typeface="STIX Two Text Medium"/>
                <a:sym typeface="STIX Two Text Medium"/>
              </a:defRPr>
            </a:lvl4pPr>
            <a:lvl5pPr lvl="4">
              <a:spcBef>
                <a:spcPts val="0"/>
              </a:spcBef>
              <a:spcAft>
                <a:spcPts val="0"/>
              </a:spcAft>
              <a:buSzPts val="1600"/>
              <a:buFont typeface="STIX Two Text Medium"/>
              <a:buNone/>
              <a:defRPr sz="1600">
                <a:latin typeface="STIX Two Text Medium"/>
                <a:ea typeface="STIX Two Text Medium"/>
                <a:cs typeface="STIX Two Text Medium"/>
                <a:sym typeface="STIX Two Text Medium"/>
              </a:defRPr>
            </a:lvl5pPr>
            <a:lvl6pPr lvl="5">
              <a:spcBef>
                <a:spcPts val="0"/>
              </a:spcBef>
              <a:spcAft>
                <a:spcPts val="0"/>
              </a:spcAft>
              <a:buSzPts val="1600"/>
              <a:buFont typeface="STIX Two Text Medium"/>
              <a:buNone/>
              <a:defRPr sz="1600">
                <a:latin typeface="STIX Two Text Medium"/>
                <a:ea typeface="STIX Two Text Medium"/>
                <a:cs typeface="STIX Two Text Medium"/>
                <a:sym typeface="STIX Two Text Medium"/>
              </a:defRPr>
            </a:lvl6pPr>
            <a:lvl7pPr lvl="6">
              <a:spcBef>
                <a:spcPts val="0"/>
              </a:spcBef>
              <a:spcAft>
                <a:spcPts val="0"/>
              </a:spcAft>
              <a:buSzPts val="1600"/>
              <a:buFont typeface="STIX Two Text Medium"/>
              <a:buNone/>
              <a:defRPr sz="1600">
                <a:latin typeface="STIX Two Text Medium"/>
                <a:ea typeface="STIX Two Text Medium"/>
                <a:cs typeface="STIX Two Text Medium"/>
                <a:sym typeface="STIX Two Text Medium"/>
              </a:defRPr>
            </a:lvl7pPr>
            <a:lvl8pPr lvl="7">
              <a:spcBef>
                <a:spcPts val="0"/>
              </a:spcBef>
              <a:spcAft>
                <a:spcPts val="0"/>
              </a:spcAft>
              <a:buSzPts val="1600"/>
              <a:buFont typeface="STIX Two Text Medium"/>
              <a:buNone/>
              <a:defRPr sz="1600">
                <a:latin typeface="STIX Two Text Medium"/>
                <a:ea typeface="STIX Two Text Medium"/>
                <a:cs typeface="STIX Two Text Medium"/>
                <a:sym typeface="STIX Two Text Medium"/>
              </a:defRPr>
            </a:lvl8pPr>
            <a:lvl9pPr lvl="8">
              <a:spcBef>
                <a:spcPts val="0"/>
              </a:spcBef>
              <a:spcAft>
                <a:spcPts val="0"/>
              </a:spcAft>
              <a:buSzPts val="1600"/>
              <a:buFont typeface="STIX Two Text Medium"/>
              <a:buNone/>
              <a:defRPr sz="1600">
                <a:latin typeface="STIX Two Text Medium"/>
                <a:ea typeface="STIX Two Text Medium"/>
                <a:cs typeface="STIX Two Text Medium"/>
                <a:sym typeface="STIX Two Text Medium"/>
              </a:defRPr>
            </a:lvl9pPr>
          </a:lstStyle>
          <a:p/>
        </p:txBody>
      </p:sp>
      <p:sp>
        <p:nvSpPr>
          <p:cNvPr id="634" name="Google Shape;634;p69"/>
          <p:cNvSpPr txBox="1"/>
          <p:nvPr>
            <p:ph idx="14" type="subTitle"/>
          </p:nvPr>
        </p:nvSpPr>
        <p:spPr>
          <a:xfrm>
            <a:off x="457225" y="2663188"/>
            <a:ext cx="1644600" cy="470100"/>
          </a:xfrm>
          <a:prstGeom prst="rect">
            <a:avLst/>
          </a:prstGeom>
        </p:spPr>
        <p:txBody>
          <a:bodyPr anchorCtr="0" anchor="ctr" bIns="91425" lIns="91425" spcFirstLastPara="1" rIns="91425" wrap="square" tIns="91425">
            <a:noAutofit/>
          </a:bodyPr>
          <a:lstStyle>
            <a:lvl1pPr lvl="0" algn="ctr">
              <a:spcBef>
                <a:spcPts val="0"/>
              </a:spcBef>
              <a:spcAft>
                <a:spcPts val="0"/>
              </a:spcAft>
              <a:buSzPts val="1600"/>
              <a:buFont typeface="STIX Two Text Medium"/>
              <a:buNone/>
              <a:defRPr sz="1600">
                <a:latin typeface="STIX Two Text Medium"/>
                <a:ea typeface="STIX Two Text Medium"/>
                <a:cs typeface="STIX Two Text Medium"/>
                <a:sym typeface="STIX Two Text Medium"/>
              </a:defRPr>
            </a:lvl1pPr>
            <a:lvl2pPr lvl="1">
              <a:spcBef>
                <a:spcPts val="0"/>
              </a:spcBef>
              <a:spcAft>
                <a:spcPts val="0"/>
              </a:spcAft>
              <a:buSzPts val="1600"/>
              <a:buFont typeface="STIX Two Text Medium"/>
              <a:buNone/>
              <a:defRPr sz="1600">
                <a:latin typeface="STIX Two Text Medium"/>
                <a:ea typeface="STIX Two Text Medium"/>
                <a:cs typeface="STIX Two Text Medium"/>
                <a:sym typeface="STIX Two Text Medium"/>
              </a:defRPr>
            </a:lvl2pPr>
            <a:lvl3pPr lvl="2">
              <a:spcBef>
                <a:spcPts val="0"/>
              </a:spcBef>
              <a:spcAft>
                <a:spcPts val="0"/>
              </a:spcAft>
              <a:buSzPts val="1600"/>
              <a:buFont typeface="STIX Two Text Medium"/>
              <a:buNone/>
              <a:defRPr sz="1600">
                <a:latin typeface="STIX Two Text Medium"/>
                <a:ea typeface="STIX Two Text Medium"/>
                <a:cs typeface="STIX Two Text Medium"/>
                <a:sym typeface="STIX Two Text Medium"/>
              </a:defRPr>
            </a:lvl3pPr>
            <a:lvl4pPr lvl="3">
              <a:spcBef>
                <a:spcPts val="0"/>
              </a:spcBef>
              <a:spcAft>
                <a:spcPts val="0"/>
              </a:spcAft>
              <a:buSzPts val="1600"/>
              <a:buFont typeface="STIX Two Text Medium"/>
              <a:buNone/>
              <a:defRPr sz="1600">
                <a:latin typeface="STIX Two Text Medium"/>
                <a:ea typeface="STIX Two Text Medium"/>
                <a:cs typeface="STIX Two Text Medium"/>
                <a:sym typeface="STIX Two Text Medium"/>
              </a:defRPr>
            </a:lvl4pPr>
            <a:lvl5pPr lvl="4">
              <a:spcBef>
                <a:spcPts val="0"/>
              </a:spcBef>
              <a:spcAft>
                <a:spcPts val="0"/>
              </a:spcAft>
              <a:buSzPts val="1600"/>
              <a:buFont typeface="STIX Two Text Medium"/>
              <a:buNone/>
              <a:defRPr sz="1600">
                <a:latin typeface="STIX Two Text Medium"/>
                <a:ea typeface="STIX Two Text Medium"/>
                <a:cs typeface="STIX Two Text Medium"/>
                <a:sym typeface="STIX Two Text Medium"/>
              </a:defRPr>
            </a:lvl5pPr>
            <a:lvl6pPr lvl="5">
              <a:spcBef>
                <a:spcPts val="0"/>
              </a:spcBef>
              <a:spcAft>
                <a:spcPts val="0"/>
              </a:spcAft>
              <a:buSzPts val="1600"/>
              <a:buFont typeface="STIX Two Text Medium"/>
              <a:buNone/>
              <a:defRPr sz="1600">
                <a:latin typeface="STIX Two Text Medium"/>
                <a:ea typeface="STIX Two Text Medium"/>
                <a:cs typeface="STIX Two Text Medium"/>
                <a:sym typeface="STIX Two Text Medium"/>
              </a:defRPr>
            </a:lvl6pPr>
            <a:lvl7pPr lvl="6">
              <a:spcBef>
                <a:spcPts val="0"/>
              </a:spcBef>
              <a:spcAft>
                <a:spcPts val="0"/>
              </a:spcAft>
              <a:buSzPts val="1600"/>
              <a:buFont typeface="STIX Two Text Medium"/>
              <a:buNone/>
              <a:defRPr sz="1600">
                <a:latin typeface="STIX Two Text Medium"/>
                <a:ea typeface="STIX Two Text Medium"/>
                <a:cs typeface="STIX Two Text Medium"/>
                <a:sym typeface="STIX Two Text Medium"/>
              </a:defRPr>
            </a:lvl7pPr>
            <a:lvl8pPr lvl="7">
              <a:spcBef>
                <a:spcPts val="0"/>
              </a:spcBef>
              <a:spcAft>
                <a:spcPts val="0"/>
              </a:spcAft>
              <a:buSzPts val="1600"/>
              <a:buFont typeface="STIX Two Text Medium"/>
              <a:buNone/>
              <a:defRPr sz="1600">
                <a:latin typeface="STIX Two Text Medium"/>
                <a:ea typeface="STIX Two Text Medium"/>
                <a:cs typeface="STIX Two Text Medium"/>
                <a:sym typeface="STIX Two Text Medium"/>
              </a:defRPr>
            </a:lvl8pPr>
            <a:lvl9pPr lvl="8">
              <a:spcBef>
                <a:spcPts val="0"/>
              </a:spcBef>
              <a:spcAft>
                <a:spcPts val="0"/>
              </a:spcAft>
              <a:buSzPts val="1600"/>
              <a:buFont typeface="STIX Two Text Medium"/>
              <a:buNone/>
              <a:defRPr sz="1600">
                <a:latin typeface="STIX Two Text Medium"/>
                <a:ea typeface="STIX Two Text Medium"/>
                <a:cs typeface="STIX Two Text Medium"/>
                <a:sym typeface="STIX Two Text Medium"/>
              </a:defRPr>
            </a:lvl9pPr>
          </a:lstStyle>
          <a:p/>
        </p:txBody>
      </p:sp>
      <p:sp>
        <p:nvSpPr>
          <p:cNvPr id="635" name="Google Shape;635;p69"/>
          <p:cNvSpPr txBox="1"/>
          <p:nvPr>
            <p:ph idx="15" type="body"/>
          </p:nvPr>
        </p:nvSpPr>
        <p:spPr>
          <a:xfrm>
            <a:off x="5278050" y="3609025"/>
            <a:ext cx="1880400" cy="659400"/>
          </a:xfrm>
          <a:prstGeom prst="rect">
            <a:avLst/>
          </a:prstGeom>
        </p:spPr>
        <p:txBody>
          <a:bodyPr anchorCtr="0" anchor="t" bIns="91425" lIns="91425" spcFirstLastPara="1" rIns="91425" wrap="square" tIns="91425">
            <a:noAutofit/>
          </a:bodyPr>
          <a:lstStyle>
            <a:lvl1pPr indent="-304800" lvl="0" marL="457200" algn="ctr">
              <a:spcBef>
                <a:spcPts val="0"/>
              </a:spcBef>
              <a:spcAft>
                <a:spcPts val="0"/>
              </a:spcAft>
              <a:buSzPts val="1200"/>
              <a:buChar char="●"/>
              <a:defRPr/>
            </a:lvl1pPr>
            <a:lvl2pPr indent="-304800" lvl="1" marL="914400" algn="ctr">
              <a:spcBef>
                <a:spcPts val="0"/>
              </a:spcBef>
              <a:spcAft>
                <a:spcPts val="0"/>
              </a:spcAft>
              <a:buSzPts val="1200"/>
              <a:buChar char="○"/>
              <a:defRPr/>
            </a:lvl2pPr>
            <a:lvl3pPr indent="-304800" lvl="2" marL="1371600" algn="ctr">
              <a:spcBef>
                <a:spcPts val="0"/>
              </a:spcBef>
              <a:spcAft>
                <a:spcPts val="0"/>
              </a:spcAft>
              <a:buSzPts val="1200"/>
              <a:buChar char="■"/>
              <a:defRPr/>
            </a:lvl3pPr>
            <a:lvl4pPr indent="-304800" lvl="3" marL="1828800" algn="ctr">
              <a:spcBef>
                <a:spcPts val="0"/>
              </a:spcBef>
              <a:spcAft>
                <a:spcPts val="0"/>
              </a:spcAft>
              <a:buSzPts val="1200"/>
              <a:buChar char="●"/>
              <a:defRPr/>
            </a:lvl4pPr>
            <a:lvl5pPr indent="-304800" lvl="4" marL="2286000" algn="ctr">
              <a:spcBef>
                <a:spcPts val="0"/>
              </a:spcBef>
              <a:spcAft>
                <a:spcPts val="0"/>
              </a:spcAft>
              <a:buSzPts val="1200"/>
              <a:buChar char="○"/>
              <a:defRPr/>
            </a:lvl5pPr>
            <a:lvl6pPr indent="-304800" lvl="5" marL="2743200" algn="ctr">
              <a:spcBef>
                <a:spcPts val="0"/>
              </a:spcBef>
              <a:spcAft>
                <a:spcPts val="0"/>
              </a:spcAft>
              <a:buSzPts val="1200"/>
              <a:buChar char="■"/>
              <a:defRPr/>
            </a:lvl6pPr>
            <a:lvl7pPr indent="-304800" lvl="6" marL="3200400" algn="ctr">
              <a:spcBef>
                <a:spcPts val="0"/>
              </a:spcBef>
              <a:spcAft>
                <a:spcPts val="0"/>
              </a:spcAft>
              <a:buSzPts val="1200"/>
              <a:buChar char="●"/>
              <a:defRPr/>
            </a:lvl7pPr>
            <a:lvl8pPr indent="-304800" lvl="7" marL="3657600" algn="ctr">
              <a:spcBef>
                <a:spcPts val="0"/>
              </a:spcBef>
              <a:spcAft>
                <a:spcPts val="0"/>
              </a:spcAft>
              <a:buSzPts val="1200"/>
              <a:buChar char="○"/>
              <a:defRPr/>
            </a:lvl8pPr>
            <a:lvl9pPr indent="-304800" lvl="8" marL="4114800" algn="ctr">
              <a:spcBef>
                <a:spcPts val="0"/>
              </a:spcBef>
              <a:spcAft>
                <a:spcPts val="0"/>
              </a:spcAft>
              <a:buSzPts val="1200"/>
              <a:buChar char="■"/>
              <a:defRPr/>
            </a:lvl9pPr>
          </a:lstStyle>
          <a:p/>
        </p:txBody>
      </p:sp>
      <p:sp>
        <p:nvSpPr>
          <p:cNvPr id="636" name="Google Shape;636;p69"/>
          <p:cNvSpPr txBox="1"/>
          <p:nvPr>
            <p:ph idx="12" type="sldNum"/>
          </p:nvPr>
        </p:nvSpPr>
        <p:spPr>
          <a:xfrm>
            <a:off x="8556784" y="4749851"/>
            <a:ext cx="548700" cy="393600"/>
          </a:xfrm>
          <a:prstGeom prst="rect">
            <a:avLst/>
          </a:prstGeom>
        </p:spPr>
        <p:txBody>
          <a:bodyPr anchorCtr="0" anchor="t" bIns="91425" lIns="91425" spcFirstLastPara="1" rIns="91425" wrap="square" tIns="91425">
            <a:normAutofit/>
          </a:bodyPr>
          <a:lstStyle>
            <a:lvl1pPr lvl="0">
              <a:buNone/>
              <a:defRPr sz="1300"/>
            </a:lvl1pPr>
            <a:lvl2pPr lvl="1">
              <a:buNone/>
              <a:defRPr sz="1300"/>
            </a:lvl2pPr>
            <a:lvl3pPr lvl="2">
              <a:buNone/>
              <a:defRPr sz="1300"/>
            </a:lvl3pPr>
            <a:lvl4pPr lvl="3">
              <a:buNone/>
              <a:defRPr sz="1300"/>
            </a:lvl4pPr>
            <a:lvl5pPr lvl="4">
              <a:buNone/>
              <a:defRPr sz="1300"/>
            </a:lvl5pPr>
            <a:lvl6pPr lvl="5">
              <a:buNone/>
              <a:defRPr sz="1300"/>
            </a:lvl6pPr>
            <a:lvl7pPr lvl="6">
              <a:buNone/>
              <a:defRPr sz="1300"/>
            </a:lvl7pPr>
            <a:lvl8pPr lvl="7">
              <a:buNone/>
              <a:defRPr sz="1300"/>
            </a:lvl8pPr>
            <a:lvl9pPr lvl="8">
              <a:buNone/>
              <a:defRPr sz="1300"/>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lumn text and image with footer">
  <p:cSld name="CUSTOM_1_1_1_1_1">
    <p:spTree>
      <p:nvGrpSpPr>
        <p:cNvPr id="637" name="Shape 637"/>
        <p:cNvGrpSpPr/>
        <p:nvPr/>
      </p:nvGrpSpPr>
      <p:grpSpPr>
        <a:xfrm>
          <a:off x="0" y="0"/>
          <a:ext cx="0" cy="0"/>
          <a:chOff x="0" y="0"/>
          <a:chExt cx="0" cy="0"/>
        </a:xfrm>
      </p:grpSpPr>
      <p:grpSp>
        <p:nvGrpSpPr>
          <p:cNvPr id="638" name="Google Shape;638;p70"/>
          <p:cNvGrpSpPr/>
          <p:nvPr/>
        </p:nvGrpSpPr>
        <p:grpSpPr>
          <a:xfrm>
            <a:off x="0" y="455100"/>
            <a:ext cx="9144000" cy="4519401"/>
            <a:chOff x="0" y="455100"/>
            <a:chExt cx="9144000" cy="4519401"/>
          </a:xfrm>
        </p:grpSpPr>
        <p:sp>
          <p:nvSpPr>
            <p:cNvPr id="639" name="Google Shape;639;p70"/>
            <p:cNvSpPr/>
            <p:nvPr/>
          </p:nvSpPr>
          <p:spPr>
            <a:xfrm flipH="1">
              <a:off x="4560600" y="455100"/>
              <a:ext cx="4583400" cy="4231200"/>
            </a:xfrm>
            <a:prstGeom prst="round1Rect">
              <a:avLst>
                <a:gd fmla="val 7773" name="adj"/>
              </a:avLst>
            </a:prstGeom>
            <a:solidFill>
              <a:schemeClr val="lt2"/>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640" name="Google Shape;640;p70"/>
            <p:cNvSpPr/>
            <p:nvPr/>
          </p:nvSpPr>
          <p:spPr>
            <a:xfrm>
              <a:off x="0" y="455100"/>
              <a:ext cx="4583400" cy="4231200"/>
            </a:xfrm>
            <a:prstGeom prst="round1Rect">
              <a:avLst>
                <a:gd fmla="val 7773" name="adj"/>
              </a:avLst>
            </a:prstGeom>
            <a:solidFill>
              <a:schemeClr val="lt2"/>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641" name="Google Shape;641;p70"/>
            <p:cNvSpPr/>
            <p:nvPr/>
          </p:nvSpPr>
          <p:spPr>
            <a:xfrm>
              <a:off x="4212650" y="4256001"/>
              <a:ext cx="718800" cy="718500"/>
            </a:xfrm>
            <a:prstGeom prst="ellipse">
              <a:avLst/>
            </a:prstGeom>
            <a:solidFill>
              <a:schemeClr val="lt2"/>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grpSp>
      <p:sp>
        <p:nvSpPr>
          <p:cNvPr id="642" name="Google Shape;642;p70"/>
          <p:cNvSpPr txBox="1"/>
          <p:nvPr/>
        </p:nvSpPr>
        <p:spPr>
          <a:xfrm>
            <a:off x="4212575" y="4533153"/>
            <a:ext cx="718800" cy="4218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fld id="{00000000-1234-1234-1234-123412341234}" type="slidenum">
              <a:rPr lang="en">
                <a:solidFill>
                  <a:schemeClr val="accent1"/>
                </a:solidFill>
                <a:latin typeface="STIX Two Text Medium"/>
                <a:ea typeface="STIX Two Text Medium"/>
                <a:cs typeface="STIX Two Text Medium"/>
                <a:sym typeface="STIX Two Text Medium"/>
              </a:rPr>
              <a:t>‹#›</a:t>
            </a:fld>
            <a:endParaRPr>
              <a:solidFill>
                <a:schemeClr val="accent1"/>
              </a:solidFill>
              <a:latin typeface="STIX Two Text Medium"/>
              <a:ea typeface="STIX Two Text Medium"/>
              <a:cs typeface="STIX Two Text Medium"/>
              <a:sym typeface="STIX Two Text Medium"/>
            </a:endParaRPr>
          </a:p>
        </p:txBody>
      </p:sp>
      <p:sp>
        <p:nvSpPr>
          <p:cNvPr id="643" name="Google Shape;643;p70"/>
          <p:cNvSpPr txBox="1"/>
          <p:nvPr>
            <p:ph idx="1" type="subTitle"/>
          </p:nvPr>
        </p:nvSpPr>
        <p:spPr>
          <a:xfrm>
            <a:off x="366100" y="4773588"/>
            <a:ext cx="3539400" cy="282600"/>
          </a:xfrm>
          <a:prstGeom prst="rect">
            <a:avLst/>
          </a:prstGeom>
        </p:spPr>
        <p:txBody>
          <a:bodyPr anchorCtr="0" anchor="ctr" bIns="91425" lIns="91425" spcFirstLastPara="1" rIns="91425" wrap="square" tIns="91425">
            <a:noAutofit/>
          </a:bodyPr>
          <a:lstStyle>
            <a:lvl1pPr lvl="0">
              <a:spcBef>
                <a:spcPts val="0"/>
              </a:spcBef>
              <a:spcAft>
                <a:spcPts val="0"/>
              </a:spcAft>
              <a:buClr>
                <a:schemeClr val="lt2"/>
              </a:buClr>
              <a:buSzPts val="1200"/>
              <a:buNone/>
              <a:defRPr sz="1200">
                <a:solidFill>
                  <a:schemeClr val="lt2"/>
                </a:solidFill>
              </a:defRPr>
            </a:lvl1pPr>
            <a:lvl2pPr lvl="1">
              <a:spcBef>
                <a:spcPts val="0"/>
              </a:spcBef>
              <a:spcAft>
                <a:spcPts val="0"/>
              </a:spcAft>
              <a:buClr>
                <a:schemeClr val="lt2"/>
              </a:buClr>
              <a:buSzPts val="1200"/>
              <a:buNone/>
              <a:defRPr sz="1200">
                <a:solidFill>
                  <a:schemeClr val="lt2"/>
                </a:solidFill>
              </a:defRPr>
            </a:lvl2pPr>
            <a:lvl3pPr lvl="2">
              <a:spcBef>
                <a:spcPts val="0"/>
              </a:spcBef>
              <a:spcAft>
                <a:spcPts val="0"/>
              </a:spcAft>
              <a:buClr>
                <a:schemeClr val="lt2"/>
              </a:buClr>
              <a:buSzPts val="1200"/>
              <a:buNone/>
              <a:defRPr sz="1200">
                <a:solidFill>
                  <a:schemeClr val="lt2"/>
                </a:solidFill>
              </a:defRPr>
            </a:lvl3pPr>
            <a:lvl4pPr lvl="3">
              <a:spcBef>
                <a:spcPts val="0"/>
              </a:spcBef>
              <a:spcAft>
                <a:spcPts val="0"/>
              </a:spcAft>
              <a:buClr>
                <a:schemeClr val="lt2"/>
              </a:buClr>
              <a:buSzPts val="1200"/>
              <a:buNone/>
              <a:defRPr sz="1200">
                <a:solidFill>
                  <a:schemeClr val="lt2"/>
                </a:solidFill>
              </a:defRPr>
            </a:lvl4pPr>
            <a:lvl5pPr lvl="4">
              <a:spcBef>
                <a:spcPts val="0"/>
              </a:spcBef>
              <a:spcAft>
                <a:spcPts val="0"/>
              </a:spcAft>
              <a:buClr>
                <a:schemeClr val="lt2"/>
              </a:buClr>
              <a:buSzPts val="1200"/>
              <a:buNone/>
              <a:defRPr sz="1200">
                <a:solidFill>
                  <a:schemeClr val="lt2"/>
                </a:solidFill>
              </a:defRPr>
            </a:lvl5pPr>
            <a:lvl6pPr lvl="5">
              <a:spcBef>
                <a:spcPts val="0"/>
              </a:spcBef>
              <a:spcAft>
                <a:spcPts val="0"/>
              </a:spcAft>
              <a:buClr>
                <a:schemeClr val="lt2"/>
              </a:buClr>
              <a:buSzPts val="1200"/>
              <a:buNone/>
              <a:defRPr sz="1200">
                <a:solidFill>
                  <a:schemeClr val="lt2"/>
                </a:solidFill>
              </a:defRPr>
            </a:lvl6pPr>
            <a:lvl7pPr lvl="6">
              <a:spcBef>
                <a:spcPts val="0"/>
              </a:spcBef>
              <a:spcAft>
                <a:spcPts val="0"/>
              </a:spcAft>
              <a:buClr>
                <a:schemeClr val="lt2"/>
              </a:buClr>
              <a:buSzPts val="1200"/>
              <a:buNone/>
              <a:defRPr sz="1200">
                <a:solidFill>
                  <a:schemeClr val="lt2"/>
                </a:solidFill>
              </a:defRPr>
            </a:lvl7pPr>
            <a:lvl8pPr lvl="7">
              <a:spcBef>
                <a:spcPts val="0"/>
              </a:spcBef>
              <a:spcAft>
                <a:spcPts val="0"/>
              </a:spcAft>
              <a:buClr>
                <a:schemeClr val="lt2"/>
              </a:buClr>
              <a:buSzPts val="1200"/>
              <a:buNone/>
              <a:defRPr sz="1200">
                <a:solidFill>
                  <a:schemeClr val="lt2"/>
                </a:solidFill>
              </a:defRPr>
            </a:lvl8pPr>
            <a:lvl9pPr lvl="8">
              <a:spcBef>
                <a:spcPts val="0"/>
              </a:spcBef>
              <a:spcAft>
                <a:spcPts val="0"/>
              </a:spcAft>
              <a:buClr>
                <a:schemeClr val="lt2"/>
              </a:buClr>
              <a:buSzPts val="1200"/>
              <a:buNone/>
              <a:defRPr sz="1200">
                <a:solidFill>
                  <a:schemeClr val="lt2"/>
                </a:solidFill>
              </a:defRPr>
            </a:lvl9pPr>
          </a:lstStyle>
          <a:p/>
        </p:txBody>
      </p:sp>
      <p:sp>
        <p:nvSpPr>
          <p:cNvPr id="644" name="Google Shape;644;p70"/>
          <p:cNvSpPr txBox="1"/>
          <p:nvPr>
            <p:ph idx="2" type="subTitle"/>
          </p:nvPr>
        </p:nvSpPr>
        <p:spPr>
          <a:xfrm>
            <a:off x="5251900" y="4773588"/>
            <a:ext cx="3539400" cy="282600"/>
          </a:xfrm>
          <a:prstGeom prst="rect">
            <a:avLst/>
          </a:prstGeom>
        </p:spPr>
        <p:txBody>
          <a:bodyPr anchorCtr="0" anchor="ctr" bIns="91425" lIns="91425" spcFirstLastPara="1" rIns="91425" wrap="square" tIns="91425">
            <a:noAutofit/>
          </a:bodyPr>
          <a:lstStyle>
            <a:lvl1pPr lvl="0" algn="r">
              <a:spcBef>
                <a:spcPts val="0"/>
              </a:spcBef>
              <a:spcAft>
                <a:spcPts val="0"/>
              </a:spcAft>
              <a:buClr>
                <a:schemeClr val="lt2"/>
              </a:buClr>
              <a:buSzPts val="1200"/>
              <a:buNone/>
              <a:defRPr sz="1200">
                <a:solidFill>
                  <a:schemeClr val="lt2"/>
                </a:solidFill>
              </a:defRPr>
            </a:lvl1pPr>
            <a:lvl2pPr lvl="1" algn="r">
              <a:spcBef>
                <a:spcPts val="0"/>
              </a:spcBef>
              <a:spcAft>
                <a:spcPts val="0"/>
              </a:spcAft>
              <a:buClr>
                <a:schemeClr val="lt2"/>
              </a:buClr>
              <a:buSzPts val="1200"/>
              <a:buNone/>
              <a:defRPr sz="1200">
                <a:solidFill>
                  <a:schemeClr val="lt2"/>
                </a:solidFill>
              </a:defRPr>
            </a:lvl2pPr>
            <a:lvl3pPr lvl="2" algn="r">
              <a:spcBef>
                <a:spcPts val="0"/>
              </a:spcBef>
              <a:spcAft>
                <a:spcPts val="0"/>
              </a:spcAft>
              <a:buClr>
                <a:schemeClr val="lt2"/>
              </a:buClr>
              <a:buSzPts val="1200"/>
              <a:buNone/>
              <a:defRPr sz="1200">
                <a:solidFill>
                  <a:schemeClr val="lt2"/>
                </a:solidFill>
              </a:defRPr>
            </a:lvl3pPr>
            <a:lvl4pPr lvl="3" algn="r">
              <a:spcBef>
                <a:spcPts val="0"/>
              </a:spcBef>
              <a:spcAft>
                <a:spcPts val="0"/>
              </a:spcAft>
              <a:buClr>
                <a:schemeClr val="lt2"/>
              </a:buClr>
              <a:buSzPts val="1200"/>
              <a:buNone/>
              <a:defRPr sz="1200">
                <a:solidFill>
                  <a:schemeClr val="lt2"/>
                </a:solidFill>
              </a:defRPr>
            </a:lvl4pPr>
            <a:lvl5pPr lvl="4" algn="r">
              <a:spcBef>
                <a:spcPts val="0"/>
              </a:spcBef>
              <a:spcAft>
                <a:spcPts val="0"/>
              </a:spcAft>
              <a:buClr>
                <a:schemeClr val="lt2"/>
              </a:buClr>
              <a:buSzPts val="1200"/>
              <a:buNone/>
              <a:defRPr sz="1200">
                <a:solidFill>
                  <a:schemeClr val="lt2"/>
                </a:solidFill>
              </a:defRPr>
            </a:lvl5pPr>
            <a:lvl6pPr lvl="5" algn="r">
              <a:spcBef>
                <a:spcPts val="0"/>
              </a:spcBef>
              <a:spcAft>
                <a:spcPts val="0"/>
              </a:spcAft>
              <a:buClr>
                <a:schemeClr val="lt2"/>
              </a:buClr>
              <a:buSzPts val="1200"/>
              <a:buNone/>
              <a:defRPr sz="1200">
                <a:solidFill>
                  <a:schemeClr val="lt2"/>
                </a:solidFill>
              </a:defRPr>
            </a:lvl6pPr>
            <a:lvl7pPr lvl="6" algn="r">
              <a:spcBef>
                <a:spcPts val="0"/>
              </a:spcBef>
              <a:spcAft>
                <a:spcPts val="0"/>
              </a:spcAft>
              <a:buClr>
                <a:schemeClr val="lt2"/>
              </a:buClr>
              <a:buSzPts val="1200"/>
              <a:buNone/>
              <a:defRPr sz="1200">
                <a:solidFill>
                  <a:schemeClr val="lt2"/>
                </a:solidFill>
              </a:defRPr>
            </a:lvl7pPr>
            <a:lvl8pPr lvl="7" algn="r">
              <a:spcBef>
                <a:spcPts val="0"/>
              </a:spcBef>
              <a:spcAft>
                <a:spcPts val="0"/>
              </a:spcAft>
              <a:buClr>
                <a:schemeClr val="lt2"/>
              </a:buClr>
              <a:buSzPts val="1200"/>
              <a:buNone/>
              <a:defRPr sz="1200">
                <a:solidFill>
                  <a:schemeClr val="lt2"/>
                </a:solidFill>
              </a:defRPr>
            </a:lvl8pPr>
            <a:lvl9pPr lvl="8" algn="r">
              <a:spcBef>
                <a:spcPts val="0"/>
              </a:spcBef>
              <a:spcAft>
                <a:spcPts val="0"/>
              </a:spcAft>
              <a:buClr>
                <a:schemeClr val="lt2"/>
              </a:buClr>
              <a:buSzPts val="1200"/>
              <a:buNone/>
              <a:defRPr sz="1200">
                <a:solidFill>
                  <a:schemeClr val="lt2"/>
                </a:solidFill>
              </a:defRPr>
            </a:lvl9pPr>
          </a:lstStyle>
          <a:p/>
        </p:txBody>
      </p:sp>
      <p:sp>
        <p:nvSpPr>
          <p:cNvPr id="645" name="Google Shape;645;p70"/>
          <p:cNvSpPr txBox="1"/>
          <p:nvPr>
            <p:ph type="title"/>
          </p:nvPr>
        </p:nvSpPr>
        <p:spPr>
          <a:xfrm>
            <a:off x="366100" y="2164325"/>
            <a:ext cx="3846600" cy="578700"/>
          </a:xfrm>
          <a:prstGeom prst="rect">
            <a:avLst/>
          </a:prstGeom>
        </p:spPr>
        <p:txBody>
          <a:bodyPr anchorCtr="0" anchor="t" bIns="91425" lIns="91425" spcFirstLastPara="1" rIns="91425" wrap="square" tIns="9142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46" name="Google Shape;646;p70"/>
          <p:cNvSpPr txBox="1"/>
          <p:nvPr>
            <p:ph idx="3" type="subTitle"/>
          </p:nvPr>
        </p:nvSpPr>
        <p:spPr>
          <a:xfrm>
            <a:off x="366100" y="3096750"/>
            <a:ext cx="3846600" cy="282600"/>
          </a:xfrm>
          <a:prstGeom prst="rect">
            <a:avLst/>
          </a:prstGeom>
        </p:spPr>
        <p:txBody>
          <a:bodyPr anchorCtr="0" anchor="t" bIns="91425" lIns="91425" spcFirstLastPara="1" rIns="91425" wrap="square" tIns="91425">
            <a:noAutofit/>
          </a:bodyPr>
          <a:lstStyle>
            <a:lvl1pPr lvl="0">
              <a:spcBef>
                <a:spcPts val="0"/>
              </a:spcBef>
              <a:spcAft>
                <a:spcPts val="0"/>
              </a:spcAft>
              <a:buSzPts val="1200"/>
              <a:buNone/>
              <a:defRPr sz="1200"/>
            </a:lvl1pPr>
            <a:lvl2pPr lvl="1">
              <a:spcBef>
                <a:spcPts val="0"/>
              </a:spcBef>
              <a:spcAft>
                <a:spcPts val="0"/>
              </a:spcAft>
              <a:buSzPts val="1200"/>
              <a:buNone/>
              <a:defRPr sz="1200"/>
            </a:lvl2pPr>
            <a:lvl3pPr lvl="2">
              <a:spcBef>
                <a:spcPts val="0"/>
              </a:spcBef>
              <a:spcAft>
                <a:spcPts val="0"/>
              </a:spcAft>
              <a:buSzPts val="1200"/>
              <a:buNone/>
              <a:defRPr sz="1200"/>
            </a:lvl3pPr>
            <a:lvl4pPr lvl="3">
              <a:spcBef>
                <a:spcPts val="0"/>
              </a:spcBef>
              <a:spcAft>
                <a:spcPts val="0"/>
              </a:spcAft>
              <a:buSzPts val="1200"/>
              <a:buNone/>
              <a:defRPr sz="1200"/>
            </a:lvl4pPr>
            <a:lvl5pPr lvl="4">
              <a:spcBef>
                <a:spcPts val="0"/>
              </a:spcBef>
              <a:spcAft>
                <a:spcPts val="0"/>
              </a:spcAft>
              <a:buSzPts val="1200"/>
              <a:buNone/>
              <a:defRPr sz="1200"/>
            </a:lvl5pPr>
            <a:lvl6pPr lvl="5">
              <a:spcBef>
                <a:spcPts val="0"/>
              </a:spcBef>
              <a:spcAft>
                <a:spcPts val="0"/>
              </a:spcAft>
              <a:buSzPts val="1200"/>
              <a:buNone/>
              <a:defRPr sz="1200"/>
            </a:lvl6pPr>
            <a:lvl7pPr lvl="6">
              <a:spcBef>
                <a:spcPts val="0"/>
              </a:spcBef>
              <a:spcAft>
                <a:spcPts val="0"/>
              </a:spcAft>
              <a:buSzPts val="1200"/>
              <a:buNone/>
              <a:defRPr sz="1200"/>
            </a:lvl7pPr>
            <a:lvl8pPr lvl="7">
              <a:spcBef>
                <a:spcPts val="0"/>
              </a:spcBef>
              <a:spcAft>
                <a:spcPts val="0"/>
              </a:spcAft>
              <a:buSzPts val="1200"/>
              <a:buNone/>
              <a:defRPr sz="1200"/>
            </a:lvl8pPr>
            <a:lvl9pPr lvl="8">
              <a:spcBef>
                <a:spcPts val="0"/>
              </a:spcBef>
              <a:spcAft>
                <a:spcPts val="0"/>
              </a:spcAft>
              <a:buSzPts val="1200"/>
              <a:buNone/>
              <a:defRPr sz="1200"/>
            </a:lvl9pPr>
          </a:lstStyle>
          <a:p/>
        </p:txBody>
      </p:sp>
      <p:sp>
        <p:nvSpPr>
          <p:cNvPr id="647" name="Google Shape;647;p70"/>
          <p:cNvSpPr txBox="1"/>
          <p:nvPr>
            <p:ph idx="4" type="body"/>
          </p:nvPr>
        </p:nvSpPr>
        <p:spPr>
          <a:xfrm>
            <a:off x="366100" y="3379350"/>
            <a:ext cx="3846600" cy="9678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a:lvl1pPr>
            <a:lvl2pPr indent="-304800" lvl="1" marL="914400">
              <a:spcBef>
                <a:spcPts val="0"/>
              </a:spcBef>
              <a:spcAft>
                <a:spcPts val="0"/>
              </a:spcAft>
              <a:buSzPts val="1200"/>
              <a:buChar char="○"/>
              <a:defRPr/>
            </a:lvl2pPr>
            <a:lvl3pPr indent="-304800" lvl="2" marL="1371600">
              <a:spcBef>
                <a:spcPts val="0"/>
              </a:spcBef>
              <a:spcAft>
                <a:spcPts val="0"/>
              </a:spcAft>
              <a:buSzPts val="1200"/>
              <a:buChar char="■"/>
              <a:defRPr/>
            </a:lvl3pPr>
            <a:lvl4pPr indent="-304800" lvl="3" marL="1828800">
              <a:spcBef>
                <a:spcPts val="0"/>
              </a:spcBef>
              <a:spcAft>
                <a:spcPts val="0"/>
              </a:spcAft>
              <a:buSzPts val="1200"/>
              <a:buChar char="●"/>
              <a:defRPr/>
            </a:lvl4pPr>
            <a:lvl5pPr indent="-304800" lvl="4" marL="2286000">
              <a:spcBef>
                <a:spcPts val="0"/>
              </a:spcBef>
              <a:spcAft>
                <a:spcPts val="0"/>
              </a:spcAft>
              <a:buSzPts val="1200"/>
              <a:buChar char="○"/>
              <a:defRPr/>
            </a:lvl5pPr>
            <a:lvl6pPr indent="-304800" lvl="5" marL="2743200">
              <a:spcBef>
                <a:spcPts val="0"/>
              </a:spcBef>
              <a:spcAft>
                <a:spcPts val="0"/>
              </a:spcAft>
              <a:buSzPts val="1200"/>
              <a:buChar char="■"/>
              <a:defRPr/>
            </a:lvl6pPr>
            <a:lvl7pPr indent="-304800" lvl="6" marL="3200400">
              <a:spcBef>
                <a:spcPts val="0"/>
              </a:spcBef>
              <a:spcAft>
                <a:spcPts val="0"/>
              </a:spcAft>
              <a:buSzPts val="1200"/>
              <a:buChar char="●"/>
              <a:defRPr/>
            </a:lvl7pPr>
            <a:lvl8pPr indent="-304800" lvl="7" marL="3657600">
              <a:spcBef>
                <a:spcPts val="0"/>
              </a:spcBef>
              <a:spcAft>
                <a:spcPts val="0"/>
              </a:spcAft>
              <a:buSzPts val="1200"/>
              <a:buChar char="○"/>
              <a:defRPr/>
            </a:lvl8pPr>
            <a:lvl9pPr indent="-304800" lvl="8" marL="4114800">
              <a:spcBef>
                <a:spcPts val="0"/>
              </a:spcBef>
              <a:spcAft>
                <a:spcPts val="0"/>
              </a:spcAft>
              <a:buSzPts val="1200"/>
              <a:buChar char="■"/>
              <a:defRPr/>
            </a:lvl9pPr>
          </a:lstStyle>
          <a:p/>
        </p:txBody>
      </p:sp>
      <p:sp>
        <p:nvSpPr>
          <p:cNvPr id="648" name="Google Shape;648;p70"/>
          <p:cNvSpPr/>
          <p:nvPr>
            <p:ph idx="5" type="pic"/>
          </p:nvPr>
        </p:nvSpPr>
        <p:spPr>
          <a:xfrm>
            <a:off x="4928588" y="679925"/>
            <a:ext cx="3755400" cy="1484400"/>
          </a:xfrm>
          <a:prstGeom prst="rect">
            <a:avLst/>
          </a:prstGeom>
          <a:noFill/>
          <a:ln>
            <a:noFill/>
          </a:ln>
        </p:spPr>
      </p:sp>
      <p:sp>
        <p:nvSpPr>
          <p:cNvPr id="649" name="Google Shape;649;p70"/>
          <p:cNvSpPr/>
          <p:nvPr>
            <p:ph idx="6" type="pic"/>
          </p:nvPr>
        </p:nvSpPr>
        <p:spPr>
          <a:xfrm>
            <a:off x="457200" y="679925"/>
            <a:ext cx="3755400" cy="1484400"/>
          </a:xfrm>
          <a:prstGeom prst="rect">
            <a:avLst/>
          </a:prstGeom>
          <a:noFill/>
          <a:ln>
            <a:noFill/>
          </a:ln>
        </p:spPr>
      </p:sp>
      <p:sp>
        <p:nvSpPr>
          <p:cNvPr id="650" name="Google Shape;650;p70"/>
          <p:cNvSpPr txBox="1"/>
          <p:nvPr>
            <p:ph idx="7" type="title"/>
          </p:nvPr>
        </p:nvSpPr>
        <p:spPr>
          <a:xfrm>
            <a:off x="4837500" y="2164325"/>
            <a:ext cx="3846600" cy="578700"/>
          </a:xfrm>
          <a:prstGeom prst="rect">
            <a:avLst/>
          </a:prstGeom>
        </p:spPr>
        <p:txBody>
          <a:bodyPr anchorCtr="0" anchor="t" bIns="91425" lIns="91425" spcFirstLastPara="1" rIns="91425" wrap="square" tIns="9142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51" name="Google Shape;651;p70"/>
          <p:cNvSpPr txBox="1"/>
          <p:nvPr>
            <p:ph idx="8" type="subTitle"/>
          </p:nvPr>
        </p:nvSpPr>
        <p:spPr>
          <a:xfrm>
            <a:off x="4837500" y="3096750"/>
            <a:ext cx="3846600" cy="282600"/>
          </a:xfrm>
          <a:prstGeom prst="rect">
            <a:avLst/>
          </a:prstGeom>
        </p:spPr>
        <p:txBody>
          <a:bodyPr anchorCtr="0" anchor="t" bIns="91425" lIns="91425" spcFirstLastPara="1" rIns="91425" wrap="square" tIns="91425">
            <a:noAutofit/>
          </a:bodyPr>
          <a:lstStyle>
            <a:lvl1pPr lvl="0">
              <a:spcBef>
                <a:spcPts val="0"/>
              </a:spcBef>
              <a:spcAft>
                <a:spcPts val="0"/>
              </a:spcAft>
              <a:buSzPts val="1200"/>
              <a:buNone/>
              <a:defRPr sz="1200"/>
            </a:lvl1pPr>
            <a:lvl2pPr lvl="1">
              <a:spcBef>
                <a:spcPts val="0"/>
              </a:spcBef>
              <a:spcAft>
                <a:spcPts val="0"/>
              </a:spcAft>
              <a:buSzPts val="1200"/>
              <a:buNone/>
              <a:defRPr sz="1200"/>
            </a:lvl2pPr>
            <a:lvl3pPr lvl="2">
              <a:spcBef>
                <a:spcPts val="0"/>
              </a:spcBef>
              <a:spcAft>
                <a:spcPts val="0"/>
              </a:spcAft>
              <a:buSzPts val="1200"/>
              <a:buNone/>
              <a:defRPr sz="1200"/>
            </a:lvl3pPr>
            <a:lvl4pPr lvl="3">
              <a:spcBef>
                <a:spcPts val="0"/>
              </a:spcBef>
              <a:spcAft>
                <a:spcPts val="0"/>
              </a:spcAft>
              <a:buSzPts val="1200"/>
              <a:buNone/>
              <a:defRPr sz="1200"/>
            </a:lvl4pPr>
            <a:lvl5pPr lvl="4">
              <a:spcBef>
                <a:spcPts val="0"/>
              </a:spcBef>
              <a:spcAft>
                <a:spcPts val="0"/>
              </a:spcAft>
              <a:buSzPts val="1200"/>
              <a:buNone/>
              <a:defRPr sz="1200"/>
            </a:lvl5pPr>
            <a:lvl6pPr lvl="5">
              <a:spcBef>
                <a:spcPts val="0"/>
              </a:spcBef>
              <a:spcAft>
                <a:spcPts val="0"/>
              </a:spcAft>
              <a:buSzPts val="1200"/>
              <a:buNone/>
              <a:defRPr sz="1200"/>
            </a:lvl6pPr>
            <a:lvl7pPr lvl="6">
              <a:spcBef>
                <a:spcPts val="0"/>
              </a:spcBef>
              <a:spcAft>
                <a:spcPts val="0"/>
              </a:spcAft>
              <a:buSzPts val="1200"/>
              <a:buNone/>
              <a:defRPr sz="1200"/>
            </a:lvl7pPr>
            <a:lvl8pPr lvl="7">
              <a:spcBef>
                <a:spcPts val="0"/>
              </a:spcBef>
              <a:spcAft>
                <a:spcPts val="0"/>
              </a:spcAft>
              <a:buSzPts val="1200"/>
              <a:buNone/>
              <a:defRPr sz="1200"/>
            </a:lvl8pPr>
            <a:lvl9pPr lvl="8">
              <a:spcBef>
                <a:spcPts val="0"/>
              </a:spcBef>
              <a:spcAft>
                <a:spcPts val="0"/>
              </a:spcAft>
              <a:buSzPts val="1200"/>
              <a:buNone/>
              <a:defRPr sz="1200"/>
            </a:lvl9pPr>
          </a:lstStyle>
          <a:p/>
        </p:txBody>
      </p:sp>
      <p:sp>
        <p:nvSpPr>
          <p:cNvPr id="652" name="Google Shape;652;p70"/>
          <p:cNvSpPr txBox="1"/>
          <p:nvPr>
            <p:ph idx="9" type="body"/>
          </p:nvPr>
        </p:nvSpPr>
        <p:spPr>
          <a:xfrm>
            <a:off x="4837500" y="3379350"/>
            <a:ext cx="3846600" cy="9678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a:lvl1pPr>
            <a:lvl2pPr indent="-304800" lvl="1" marL="914400">
              <a:spcBef>
                <a:spcPts val="0"/>
              </a:spcBef>
              <a:spcAft>
                <a:spcPts val="0"/>
              </a:spcAft>
              <a:buSzPts val="1200"/>
              <a:buChar char="○"/>
              <a:defRPr/>
            </a:lvl2pPr>
            <a:lvl3pPr indent="-304800" lvl="2" marL="1371600">
              <a:spcBef>
                <a:spcPts val="0"/>
              </a:spcBef>
              <a:spcAft>
                <a:spcPts val="0"/>
              </a:spcAft>
              <a:buSzPts val="1200"/>
              <a:buChar char="■"/>
              <a:defRPr/>
            </a:lvl3pPr>
            <a:lvl4pPr indent="-304800" lvl="3" marL="1828800">
              <a:spcBef>
                <a:spcPts val="0"/>
              </a:spcBef>
              <a:spcAft>
                <a:spcPts val="0"/>
              </a:spcAft>
              <a:buSzPts val="1200"/>
              <a:buChar char="●"/>
              <a:defRPr/>
            </a:lvl4pPr>
            <a:lvl5pPr indent="-304800" lvl="4" marL="2286000">
              <a:spcBef>
                <a:spcPts val="0"/>
              </a:spcBef>
              <a:spcAft>
                <a:spcPts val="0"/>
              </a:spcAft>
              <a:buSzPts val="1200"/>
              <a:buChar char="○"/>
              <a:defRPr/>
            </a:lvl5pPr>
            <a:lvl6pPr indent="-304800" lvl="5" marL="2743200">
              <a:spcBef>
                <a:spcPts val="0"/>
              </a:spcBef>
              <a:spcAft>
                <a:spcPts val="0"/>
              </a:spcAft>
              <a:buSzPts val="1200"/>
              <a:buChar char="■"/>
              <a:defRPr/>
            </a:lvl6pPr>
            <a:lvl7pPr indent="-304800" lvl="6" marL="3200400">
              <a:spcBef>
                <a:spcPts val="0"/>
              </a:spcBef>
              <a:spcAft>
                <a:spcPts val="0"/>
              </a:spcAft>
              <a:buSzPts val="1200"/>
              <a:buChar char="●"/>
              <a:defRPr/>
            </a:lvl7pPr>
            <a:lvl8pPr indent="-304800" lvl="7" marL="3657600">
              <a:spcBef>
                <a:spcPts val="0"/>
              </a:spcBef>
              <a:spcAft>
                <a:spcPts val="0"/>
              </a:spcAft>
              <a:buSzPts val="1200"/>
              <a:buChar char="○"/>
              <a:defRPr/>
            </a:lvl8pPr>
            <a:lvl9pPr indent="-304800" lvl="8" marL="4114800">
              <a:spcBef>
                <a:spcPts val="0"/>
              </a:spcBef>
              <a:spcAft>
                <a:spcPts val="0"/>
              </a:spcAft>
              <a:buSzPts val="1200"/>
              <a:buChar char="■"/>
              <a:defRPr/>
            </a:lvl9pPr>
          </a:lstStyle>
          <a:p/>
        </p:txBody>
      </p:sp>
      <p:sp>
        <p:nvSpPr>
          <p:cNvPr id="653" name="Google Shape;653;p70"/>
          <p:cNvSpPr txBox="1"/>
          <p:nvPr>
            <p:ph idx="12" type="sldNum"/>
          </p:nvPr>
        </p:nvSpPr>
        <p:spPr>
          <a:xfrm>
            <a:off x="8556784" y="4749851"/>
            <a:ext cx="548700" cy="393600"/>
          </a:xfrm>
          <a:prstGeom prst="rect">
            <a:avLst/>
          </a:prstGeom>
        </p:spPr>
        <p:txBody>
          <a:bodyPr anchorCtr="0" anchor="t" bIns="91425" lIns="91425" spcFirstLastPara="1" rIns="91425" wrap="square" tIns="91425">
            <a:normAutofit/>
          </a:bodyPr>
          <a:lstStyle>
            <a:lvl1pPr lvl="0">
              <a:buNone/>
              <a:defRPr sz="1300"/>
            </a:lvl1pPr>
            <a:lvl2pPr lvl="1">
              <a:buNone/>
              <a:defRPr sz="1300"/>
            </a:lvl2pPr>
            <a:lvl3pPr lvl="2">
              <a:buNone/>
              <a:defRPr sz="1300"/>
            </a:lvl3pPr>
            <a:lvl4pPr lvl="3">
              <a:buNone/>
              <a:defRPr sz="1300"/>
            </a:lvl4pPr>
            <a:lvl5pPr lvl="4">
              <a:buNone/>
              <a:defRPr sz="1300"/>
            </a:lvl5pPr>
            <a:lvl6pPr lvl="5">
              <a:buNone/>
              <a:defRPr sz="1300"/>
            </a:lvl6pPr>
            <a:lvl7pPr lvl="6">
              <a:buNone/>
              <a:defRPr sz="1300"/>
            </a:lvl7pPr>
            <a:lvl8pPr lvl="7">
              <a:buNone/>
              <a:defRPr sz="1300"/>
            </a:lvl8pPr>
            <a:lvl9pPr lvl="8">
              <a:buNone/>
              <a:defRPr sz="1300"/>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extLst>
    <p:ext uri="{DCECCB84-F9BA-43D5-87BE-67443E8EF086}">
      <p15:sldGuideLst>
        <p15:guide id="1" pos="288">
          <p15:clr>
            <a:srgbClr val="E46962"/>
          </p15:clr>
        </p15:guide>
      </p15:sldGuideLst>
    </p:ext>
  </p:extLst>
</p:sldLayout>
</file>

<file path=ppt/slideLayouts/slideLayout6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storyboards with footer">
  <p:cSld name="CUSTOM_1_1_1_1_1_1">
    <p:spTree>
      <p:nvGrpSpPr>
        <p:cNvPr id="654" name="Shape 654"/>
        <p:cNvGrpSpPr/>
        <p:nvPr/>
      </p:nvGrpSpPr>
      <p:grpSpPr>
        <a:xfrm>
          <a:off x="0" y="0"/>
          <a:ext cx="0" cy="0"/>
          <a:chOff x="0" y="0"/>
          <a:chExt cx="0" cy="0"/>
        </a:xfrm>
      </p:grpSpPr>
      <p:grpSp>
        <p:nvGrpSpPr>
          <p:cNvPr id="655" name="Google Shape;655;p71"/>
          <p:cNvGrpSpPr/>
          <p:nvPr/>
        </p:nvGrpSpPr>
        <p:grpSpPr>
          <a:xfrm>
            <a:off x="0" y="455100"/>
            <a:ext cx="9144000" cy="4519401"/>
            <a:chOff x="0" y="455100"/>
            <a:chExt cx="9144000" cy="4519401"/>
          </a:xfrm>
        </p:grpSpPr>
        <p:sp>
          <p:nvSpPr>
            <p:cNvPr id="656" name="Google Shape;656;p71"/>
            <p:cNvSpPr/>
            <p:nvPr/>
          </p:nvSpPr>
          <p:spPr>
            <a:xfrm flipH="1">
              <a:off x="4560600" y="455100"/>
              <a:ext cx="4583400" cy="4231200"/>
            </a:xfrm>
            <a:prstGeom prst="round1Rect">
              <a:avLst>
                <a:gd fmla="val 7773" name="adj"/>
              </a:avLst>
            </a:prstGeom>
            <a:solidFill>
              <a:schemeClr val="lt2"/>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657" name="Google Shape;657;p71"/>
            <p:cNvSpPr/>
            <p:nvPr/>
          </p:nvSpPr>
          <p:spPr>
            <a:xfrm>
              <a:off x="0" y="455100"/>
              <a:ext cx="4583400" cy="4231200"/>
            </a:xfrm>
            <a:prstGeom prst="round1Rect">
              <a:avLst>
                <a:gd fmla="val 7773" name="adj"/>
              </a:avLst>
            </a:prstGeom>
            <a:solidFill>
              <a:schemeClr val="lt2"/>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658" name="Google Shape;658;p71"/>
            <p:cNvSpPr/>
            <p:nvPr/>
          </p:nvSpPr>
          <p:spPr>
            <a:xfrm>
              <a:off x="4212650" y="4256001"/>
              <a:ext cx="718800" cy="718500"/>
            </a:xfrm>
            <a:prstGeom prst="ellipse">
              <a:avLst/>
            </a:prstGeom>
            <a:solidFill>
              <a:schemeClr val="lt2"/>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grpSp>
      <p:sp>
        <p:nvSpPr>
          <p:cNvPr id="659" name="Google Shape;659;p71"/>
          <p:cNvSpPr txBox="1"/>
          <p:nvPr/>
        </p:nvSpPr>
        <p:spPr>
          <a:xfrm>
            <a:off x="4212575" y="4533153"/>
            <a:ext cx="718800" cy="4218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fld id="{00000000-1234-1234-1234-123412341234}" type="slidenum">
              <a:rPr lang="en">
                <a:solidFill>
                  <a:schemeClr val="accent1"/>
                </a:solidFill>
                <a:latin typeface="STIX Two Text Medium"/>
                <a:ea typeface="STIX Two Text Medium"/>
                <a:cs typeface="STIX Two Text Medium"/>
                <a:sym typeface="STIX Two Text Medium"/>
              </a:rPr>
              <a:t>‹#›</a:t>
            </a:fld>
            <a:endParaRPr>
              <a:solidFill>
                <a:schemeClr val="accent1"/>
              </a:solidFill>
              <a:latin typeface="STIX Two Text Medium"/>
              <a:ea typeface="STIX Two Text Medium"/>
              <a:cs typeface="STIX Two Text Medium"/>
              <a:sym typeface="STIX Two Text Medium"/>
            </a:endParaRPr>
          </a:p>
        </p:txBody>
      </p:sp>
      <p:sp>
        <p:nvSpPr>
          <p:cNvPr id="660" name="Google Shape;660;p71"/>
          <p:cNvSpPr txBox="1"/>
          <p:nvPr>
            <p:ph idx="1" type="subTitle"/>
          </p:nvPr>
        </p:nvSpPr>
        <p:spPr>
          <a:xfrm>
            <a:off x="366100" y="4773588"/>
            <a:ext cx="3539400" cy="282600"/>
          </a:xfrm>
          <a:prstGeom prst="rect">
            <a:avLst/>
          </a:prstGeom>
        </p:spPr>
        <p:txBody>
          <a:bodyPr anchorCtr="0" anchor="ctr" bIns="91425" lIns="91425" spcFirstLastPara="1" rIns="91425" wrap="square" tIns="91425">
            <a:noAutofit/>
          </a:bodyPr>
          <a:lstStyle>
            <a:lvl1pPr lvl="0">
              <a:spcBef>
                <a:spcPts val="0"/>
              </a:spcBef>
              <a:spcAft>
                <a:spcPts val="0"/>
              </a:spcAft>
              <a:buClr>
                <a:schemeClr val="lt2"/>
              </a:buClr>
              <a:buSzPts val="1200"/>
              <a:buNone/>
              <a:defRPr sz="1200">
                <a:solidFill>
                  <a:schemeClr val="lt2"/>
                </a:solidFill>
              </a:defRPr>
            </a:lvl1pPr>
            <a:lvl2pPr lvl="1">
              <a:spcBef>
                <a:spcPts val="0"/>
              </a:spcBef>
              <a:spcAft>
                <a:spcPts val="0"/>
              </a:spcAft>
              <a:buClr>
                <a:schemeClr val="lt2"/>
              </a:buClr>
              <a:buSzPts val="1200"/>
              <a:buNone/>
              <a:defRPr sz="1200">
                <a:solidFill>
                  <a:schemeClr val="lt2"/>
                </a:solidFill>
              </a:defRPr>
            </a:lvl2pPr>
            <a:lvl3pPr lvl="2">
              <a:spcBef>
                <a:spcPts val="0"/>
              </a:spcBef>
              <a:spcAft>
                <a:spcPts val="0"/>
              </a:spcAft>
              <a:buClr>
                <a:schemeClr val="lt2"/>
              </a:buClr>
              <a:buSzPts val="1200"/>
              <a:buNone/>
              <a:defRPr sz="1200">
                <a:solidFill>
                  <a:schemeClr val="lt2"/>
                </a:solidFill>
              </a:defRPr>
            </a:lvl3pPr>
            <a:lvl4pPr lvl="3">
              <a:spcBef>
                <a:spcPts val="0"/>
              </a:spcBef>
              <a:spcAft>
                <a:spcPts val="0"/>
              </a:spcAft>
              <a:buClr>
                <a:schemeClr val="lt2"/>
              </a:buClr>
              <a:buSzPts val="1200"/>
              <a:buNone/>
              <a:defRPr sz="1200">
                <a:solidFill>
                  <a:schemeClr val="lt2"/>
                </a:solidFill>
              </a:defRPr>
            </a:lvl4pPr>
            <a:lvl5pPr lvl="4">
              <a:spcBef>
                <a:spcPts val="0"/>
              </a:spcBef>
              <a:spcAft>
                <a:spcPts val="0"/>
              </a:spcAft>
              <a:buClr>
                <a:schemeClr val="lt2"/>
              </a:buClr>
              <a:buSzPts val="1200"/>
              <a:buNone/>
              <a:defRPr sz="1200">
                <a:solidFill>
                  <a:schemeClr val="lt2"/>
                </a:solidFill>
              </a:defRPr>
            </a:lvl5pPr>
            <a:lvl6pPr lvl="5">
              <a:spcBef>
                <a:spcPts val="0"/>
              </a:spcBef>
              <a:spcAft>
                <a:spcPts val="0"/>
              </a:spcAft>
              <a:buClr>
                <a:schemeClr val="lt2"/>
              </a:buClr>
              <a:buSzPts val="1200"/>
              <a:buNone/>
              <a:defRPr sz="1200">
                <a:solidFill>
                  <a:schemeClr val="lt2"/>
                </a:solidFill>
              </a:defRPr>
            </a:lvl6pPr>
            <a:lvl7pPr lvl="6">
              <a:spcBef>
                <a:spcPts val="0"/>
              </a:spcBef>
              <a:spcAft>
                <a:spcPts val="0"/>
              </a:spcAft>
              <a:buClr>
                <a:schemeClr val="lt2"/>
              </a:buClr>
              <a:buSzPts val="1200"/>
              <a:buNone/>
              <a:defRPr sz="1200">
                <a:solidFill>
                  <a:schemeClr val="lt2"/>
                </a:solidFill>
              </a:defRPr>
            </a:lvl7pPr>
            <a:lvl8pPr lvl="7">
              <a:spcBef>
                <a:spcPts val="0"/>
              </a:spcBef>
              <a:spcAft>
                <a:spcPts val="0"/>
              </a:spcAft>
              <a:buClr>
                <a:schemeClr val="lt2"/>
              </a:buClr>
              <a:buSzPts val="1200"/>
              <a:buNone/>
              <a:defRPr sz="1200">
                <a:solidFill>
                  <a:schemeClr val="lt2"/>
                </a:solidFill>
              </a:defRPr>
            </a:lvl8pPr>
            <a:lvl9pPr lvl="8">
              <a:spcBef>
                <a:spcPts val="0"/>
              </a:spcBef>
              <a:spcAft>
                <a:spcPts val="0"/>
              </a:spcAft>
              <a:buClr>
                <a:schemeClr val="lt2"/>
              </a:buClr>
              <a:buSzPts val="1200"/>
              <a:buNone/>
              <a:defRPr sz="1200">
                <a:solidFill>
                  <a:schemeClr val="lt2"/>
                </a:solidFill>
              </a:defRPr>
            </a:lvl9pPr>
          </a:lstStyle>
          <a:p/>
        </p:txBody>
      </p:sp>
      <p:sp>
        <p:nvSpPr>
          <p:cNvPr id="661" name="Google Shape;661;p71"/>
          <p:cNvSpPr txBox="1"/>
          <p:nvPr>
            <p:ph idx="2" type="subTitle"/>
          </p:nvPr>
        </p:nvSpPr>
        <p:spPr>
          <a:xfrm>
            <a:off x="5251900" y="4773588"/>
            <a:ext cx="3539400" cy="282600"/>
          </a:xfrm>
          <a:prstGeom prst="rect">
            <a:avLst/>
          </a:prstGeom>
        </p:spPr>
        <p:txBody>
          <a:bodyPr anchorCtr="0" anchor="ctr" bIns="91425" lIns="91425" spcFirstLastPara="1" rIns="91425" wrap="square" tIns="91425">
            <a:noAutofit/>
          </a:bodyPr>
          <a:lstStyle>
            <a:lvl1pPr lvl="0" algn="r">
              <a:spcBef>
                <a:spcPts val="0"/>
              </a:spcBef>
              <a:spcAft>
                <a:spcPts val="0"/>
              </a:spcAft>
              <a:buClr>
                <a:schemeClr val="lt2"/>
              </a:buClr>
              <a:buSzPts val="1200"/>
              <a:buNone/>
              <a:defRPr sz="1200">
                <a:solidFill>
                  <a:schemeClr val="lt2"/>
                </a:solidFill>
              </a:defRPr>
            </a:lvl1pPr>
            <a:lvl2pPr lvl="1" algn="r">
              <a:spcBef>
                <a:spcPts val="0"/>
              </a:spcBef>
              <a:spcAft>
                <a:spcPts val="0"/>
              </a:spcAft>
              <a:buClr>
                <a:schemeClr val="lt2"/>
              </a:buClr>
              <a:buSzPts val="1200"/>
              <a:buNone/>
              <a:defRPr sz="1200">
                <a:solidFill>
                  <a:schemeClr val="lt2"/>
                </a:solidFill>
              </a:defRPr>
            </a:lvl2pPr>
            <a:lvl3pPr lvl="2" algn="r">
              <a:spcBef>
                <a:spcPts val="0"/>
              </a:spcBef>
              <a:spcAft>
                <a:spcPts val="0"/>
              </a:spcAft>
              <a:buClr>
                <a:schemeClr val="lt2"/>
              </a:buClr>
              <a:buSzPts val="1200"/>
              <a:buNone/>
              <a:defRPr sz="1200">
                <a:solidFill>
                  <a:schemeClr val="lt2"/>
                </a:solidFill>
              </a:defRPr>
            </a:lvl3pPr>
            <a:lvl4pPr lvl="3" algn="r">
              <a:spcBef>
                <a:spcPts val="0"/>
              </a:spcBef>
              <a:spcAft>
                <a:spcPts val="0"/>
              </a:spcAft>
              <a:buClr>
                <a:schemeClr val="lt2"/>
              </a:buClr>
              <a:buSzPts val="1200"/>
              <a:buNone/>
              <a:defRPr sz="1200">
                <a:solidFill>
                  <a:schemeClr val="lt2"/>
                </a:solidFill>
              </a:defRPr>
            </a:lvl4pPr>
            <a:lvl5pPr lvl="4" algn="r">
              <a:spcBef>
                <a:spcPts val="0"/>
              </a:spcBef>
              <a:spcAft>
                <a:spcPts val="0"/>
              </a:spcAft>
              <a:buClr>
                <a:schemeClr val="lt2"/>
              </a:buClr>
              <a:buSzPts val="1200"/>
              <a:buNone/>
              <a:defRPr sz="1200">
                <a:solidFill>
                  <a:schemeClr val="lt2"/>
                </a:solidFill>
              </a:defRPr>
            </a:lvl5pPr>
            <a:lvl6pPr lvl="5" algn="r">
              <a:spcBef>
                <a:spcPts val="0"/>
              </a:spcBef>
              <a:spcAft>
                <a:spcPts val="0"/>
              </a:spcAft>
              <a:buClr>
                <a:schemeClr val="lt2"/>
              </a:buClr>
              <a:buSzPts val="1200"/>
              <a:buNone/>
              <a:defRPr sz="1200">
                <a:solidFill>
                  <a:schemeClr val="lt2"/>
                </a:solidFill>
              </a:defRPr>
            </a:lvl6pPr>
            <a:lvl7pPr lvl="6" algn="r">
              <a:spcBef>
                <a:spcPts val="0"/>
              </a:spcBef>
              <a:spcAft>
                <a:spcPts val="0"/>
              </a:spcAft>
              <a:buClr>
                <a:schemeClr val="lt2"/>
              </a:buClr>
              <a:buSzPts val="1200"/>
              <a:buNone/>
              <a:defRPr sz="1200">
                <a:solidFill>
                  <a:schemeClr val="lt2"/>
                </a:solidFill>
              </a:defRPr>
            </a:lvl7pPr>
            <a:lvl8pPr lvl="7" algn="r">
              <a:spcBef>
                <a:spcPts val="0"/>
              </a:spcBef>
              <a:spcAft>
                <a:spcPts val="0"/>
              </a:spcAft>
              <a:buClr>
                <a:schemeClr val="lt2"/>
              </a:buClr>
              <a:buSzPts val="1200"/>
              <a:buNone/>
              <a:defRPr sz="1200">
                <a:solidFill>
                  <a:schemeClr val="lt2"/>
                </a:solidFill>
              </a:defRPr>
            </a:lvl8pPr>
            <a:lvl9pPr lvl="8" algn="r">
              <a:spcBef>
                <a:spcPts val="0"/>
              </a:spcBef>
              <a:spcAft>
                <a:spcPts val="0"/>
              </a:spcAft>
              <a:buClr>
                <a:schemeClr val="lt2"/>
              </a:buClr>
              <a:buSzPts val="1200"/>
              <a:buNone/>
              <a:defRPr sz="1200">
                <a:solidFill>
                  <a:schemeClr val="lt2"/>
                </a:solidFill>
              </a:defRPr>
            </a:lvl9pPr>
          </a:lstStyle>
          <a:p/>
        </p:txBody>
      </p:sp>
      <p:sp>
        <p:nvSpPr>
          <p:cNvPr id="662" name="Google Shape;662;p71"/>
          <p:cNvSpPr/>
          <p:nvPr>
            <p:ph idx="3" type="pic"/>
          </p:nvPr>
        </p:nvSpPr>
        <p:spPr>
          <a:xfrm>
            <a:off x="4928588" y="1477413"/>
            <a:ext cx="3755400" cy="1484400"/>
          </a:xfrm>
          <a:prstGeom prst="rect">
            <a:avLst/>
          </a:prstGeom>
          <a:noFill/>
          <a:ln>
            <a:noFill/>
          </a:ln>
        </p:spPr>
      </p:sp>
      <p:sp>
        <p:nvSpPr>
          <p:cNvPr id="663" name="Google Shape;663;p71"/>
          <p:cNvSpPr/>
          <p:nvPr>
            <p:ph idx="4" type="pic"/>
          </p:nvPr>
        </p:nvSpPr>
        <p:spPr>
          <a:xfrm>
            <a:off x="457200" y="1495438"/>
            <a:ext cx="3755400" cy="1484400"/>
          </a:xfrm>
          <a:prstGeom prst="rect">
            <a:avLst/>
          </a:prstGeom>
          <a:noFill/>
          <a:ln>
            <a:noFill/>
          </a:ln>
        </p:spPr>
      </p:sp>
      <p:sp>
        <p:nvSpPr>
          <p:cNvPr id="664" name="Google Shape;664;p71"/>
          <p:cNvSpPr txBox="1"/>
          <p:nvPr>
            <p:ph type="title"/>
          </p:nvPr>
        </p:nvSpPr>
        <p:spPr>
          <a:xfrm>
            <a:off x="366100" y="652125"/>
            <a:ext cx="3846600" cy="578700"/>
          </a:xfrm>
          <a:prstGeom prst="rect">
            <a:avLst/>
          </a:prstGeom>
        </p:spPr>
        <p:txBody>
          <a:bodyPr anchorCtr="0" anchor="t" bIns="91425" lIns="91425" spcFirstLastPara="1" rIns="91425" wrap="square" tIns="9142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65" name="Google Shape;665;p71"/>
          <p:cNvSpPr txBox="1"/>
          <p:nvPr>
            <p:ph idx="5" type="subTitle"/>
          </p:nvPr>
        </p:nvSpPr>
        <p:spPr>
          <a:xfrm>
            <a:off x="366100" y="2979850"/>
            <a:ext cx="3846600" cy="282600"/>
          </a:xfrm>
          <a:prstGeom prst="rect">
            <a:avLst/>
          </a:prstGeom>
        </p:spPr>
        <p:txBody>
          <a:bodyPr anchorCtr="0" anchor="t" bIns="91425" lIns="91425" spcFirstLastPara="1" rIns="91425" wrap="square" tIns="91425">
            <a:noAutofit/>
          </a:bodyPr>
          <a:lstStyle>
            <a:lvl1pPr lvl="0">
              <a:spcBef>
                <a:spcPts val="0"/>
              </a:spcBef>
              <a:spcAft>
                <a:spcPts val="0"/>
              </a:spcAft>
              <a:buSzPts val="14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666" name="Google Shape;666;p71"/>
          <p:cNvSpPr txBox="1"/>
          <p:nvPr>
            <p:ph idx="6" type="body"/>
          </p:nvPr>
        </p:nvSpPr>
        <p:spPr>
          <a:xfrm>
            <a:off x="366100" y="3379350"/>
            <a:ext cx="3846600" cy="9678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a:lvl1pPr>
            <a:lvl2pPr indent="-304800" lvl="1" marL="914400">
              <a:spcBef>
                <a:spcPts val="0"/>
              </a:spcBef>
              <a:spcAft>
                <a:spcPts val="0"/>
              </a:spcAft>
              <a:buSzPts val="1200"/>
              <a:buChar char="○"/>
              <a:defRPr/>
            </a:lvl2pPr>
            <a:lvl3pPr indent="-304800" lvl="2" marL="1371600">
              <a:spcBef>
                <a:spcPts val="0"/>
              </a:spcBef>
              <a:spcAft>
                <a:spcPts val="0"/>
              </a:spcAft>
              <a:buSzPts val="1200"/>
              <a:buChar char="■"/>
              <a:defRPr/>
            </a:lvl3pPr>
            <a:lvl4pPr indent="-304800" lvl="3" marL="1828800">
              <a:spcBef>
                <a:spcPts val="0"/>
              </a:spcBef>
              <a:spcAft>
                <a:spcPts val="0"/>
              </a:spcAft>
              <a:buSzPts val="1200"/>
              <a:buChar char="●"/>
              <a:defRPr/>
            </a:lvl4pPr>
            <a:lvl5pPr indent="-304800" lvl="4" marL="2286000">
              <a:spcBef>
                <a:spcPts val="0"/>
              </a:spcBef>
              <a:spcAft>
                <a:spcPts val="0"/>
              </a:spcAft>
              <a:buSzPts val="1200"/>
              <a:buChar char="○"/>
              <a:defRPr/>
            </a:lvl5pPr>
            <a:lvl6pPr indent="-304800" lvl="5" marL="2743200">
              <a:spcBef>
                <a:spcPts val="0"/>
              </a:spcBef>
              <a:spcAft>
                <a:spcPts val="0"/>
              </a:spcAft>
              <a:buSzPts val="1200"/>
              <a:buChar char="■"/>
              <a:defRPr/>
            </a:lvl6pPr>
            <a:lvl7pPr indent="-304800" lvl="6" marL="3200400">
              <a:spcBef>
                <a:spcPts val="0"/>
              </a:spcBef>
              <a:spcAft>
                <a:spcPts val="0"/>
              </a:spcAft>
              <a:buSzPts val="1200"/>
              <a:buChar char="●"/>
              <a:defRPr/>
            </a:lvl7pPr>
            <a:lvl8pPr indent="-304800" lvl="7" marL="3657600">
              <a:spcBef>
                <a:spcPts val="0"/>
              </a:spcBef>
              <a:spcAft>
                <a:spcPts val="0"/>
              </a:spcAft>
              <a:buSzPts val="1200"/>
              <a:buChar char="○"/>
              <a:defRPr/>
            </a:lvl8pPr>
            <a:lvl9pPr indent="-304800" lvl="8" marL="4114800">
              <a:spcBef>
                <a:spcPts val="0"/>
              </a:spcBef>
              <a:spcAft>
                <a:spcPts val="0"/>
              </a:spcAft>
              <a:buSzPts val="1200"/>
              <a:buChar char="■"/>
              <a:defRPr/>
            </a:lvl9pPr>
          </a:lstStyle>
          <a:p/>
        </p:txBody>
      </p:sp>
      <p:sp>
        <p:nvSpPr>
          <p:cNvPr id="667" name="Google Shape;667;p71"/>
          <p:cNvSpPr txBox="1"/>
          <p:nvPr>
            <p:ph idx="7" type="subTitle"/>
          </p:nvPr>
        </p:nvSpPr>
        <p:spPr>
          <a:xfrm>
            <a:off x="4837500" y="2979850"/>
            <a:ext cx="3846600" cy="282600"/>
          </a:xfrm>
          <a:prstGeom prst="rect">
            <a:avLst/>
          </a:prstGeom>
        </p:spPr>
        <p:txBody>
          <a:bodyPr anchorCtr="0" anchor="t" bIns="91425" lIns="91425" spcFirstLastPara="1" rIns="91425" wrap="square" tIns="91425">
            <a:noAutofit/>
          </a:bodyPr>
          <a:lstStyle>
            <a:lvl1pPr lvl="0">
              <a:spcBef>
                <a:spcPts val="0"/>
              </a:spcBef>
              <a:spcAft>
                <a:spcPts val="0"/>
              </a:spcAft>
              <a:buSzPts val="14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668" name="Google Shape;668;p71"/>
          <p:cNvSpPr txBox="1"/>
          <p:nvPr>
            <p:ph idx="8" type="body"/>
          </p:nvPr>
        </p:nvSpPr>
        <p:spPr>
          <a:xfrm>
            <a:off x="4837500" y="3379350"/>
            <a:ext cx="3846600" cy="9678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a:lvl1pPr>
            <a:lvl2pPr indent="-304800" lvl="1" marL="914400">
              <a:spcBef>
                <a:spcPts val="0"/>
              </a:spcBef>
              <a:spcAft>
                <a:spcPts val="0"/>
              </a:spcAft>
              <a:buSzPts val="1200"/>
              <a:buChar char="○"/>
              <a:defRPr/>
            </a:lvl2pPr>
            <a:lvl3pPr indent="-304800" lvl="2" marL="1371600">
              <a:spcBef>
                <a:spcPts val="0"/>
              </a:spcBef>
              <a:spcAft>
                <a:spcPts val="0"/>
              </a:spcAft>
              <a:buSzPts val="1200"/>
              <a:buChar char="■"/>
              <a:defRPr/>
            </a:lvl3pPr>
            <a:lvl4pPr indent="-304800" lvl="3" marL="1828800">
              <a:spcBef>
                <a:spcPts val="0"/>
              </a:spcBef>
              <a:spcAft>
                <a:spcPts val="0"/>
              </a:spcAft>
              <a:buSzPts val="1200"/>
              <a:buChar char="●"/>
              <a:defRPr/>
            </a:lvl4pPr>
            <a:lvl5pPr indent="-304800" lvl="4" marL="2286000">
              <a:spcBef>
                <a:spcPts val="0"/>
              </a:spcBef>
              <a:spcAft>
                <a:spcPts val="0"/>
              </a:spcAft>
              <a:buSzPts val="1200"/>
              <a:buChar char="○"/>
              <a:defRPr/>
            </a:lvl5pPr>
            <a:lvl6pPr indent="-304800" lvl="5" marL="2743200">
              <a:spcBef>
                <a:spcPts val="0"/>
              </a:spcBef>
              <a:spcAft>
                <a:spcPts val="0"/>
              </a:spcAft>
              <a:buSzPts val="1200"/>
              <a:buChar char="■"/>
              <a:defRPr/>
            </a:lvl6pPr>
            <a:lvl7pPr indent="-304800" lvl="6" marL="3200400">
              <a:spcBef>
                <a:spcPts val="0"/>
              </a:spcBef>
              <a:spcAft>
                <a:spcPts val="0"/>
              </a:spcAft>
              <a:buSzPts val="1200"/>
              <a:buChar char="●"/>
              <a:defRPr/>
            </a:lvl7pPr>
            <a:lvl8pPr indent="-304800" lvl="7" marL="3657600">
              <a:spcBef>
                <a:spcPts val="0"/>
              </a:spcBef>
              <a:spcAft>
                <a:spcPts val="0"/>
              </a:spcAft>
              <a:buSzPts val="1200"/>
              <a:buChar char="○"/>
              <a:defRPr/>
            </a:lvl8pPr>
            <a:lvl9pPr indent="-304800" lvl="8" marL="4114800">
              <a:spcBef>
                <a:spcPts val="0"/>
              </a:spcBef>
              <a:spcAft>
                <a:spcPts val="0"/>
              </a:spcAft>
              <a:buSzPts val="1200"/>
              <a:buChar char="■"/>
              <a:defRPr/>
            </a:lvl9pPr>
          </a:lstStyle>
          <a:p/>
        </p:txBody>
      </p:sp>
      <p:sp>
        <p:nvSpPr>
          <p:cNvPr id="669" name="Google Shape;669;p71"/>
          <p:cNvSpPr txBox="1"/>
          <p:nvPr>
            <p:ph idx="12" type="sldNum"/>
          </p:nvPr>
        </p:nvSpPr>
        <p:spPr>
          <a:xfrm>
            <a:off x="8556784" y="4749851"/>
            <a:ext cx="548700" cy="393600"/>
          </a:xfrm>
          <a:prstGeom prst="rect">
            <a:avLst/>
          </a:prstGeom>
        </p:spPr>
        <p:txBody>
          <a:bodyPr anchorCtr="0" anchor="t" bIns="91425" lIns="91425" spcFirstLastPara="1" rIns="91425" wrap="square" tIns="91425">
            <a:normAutofit/>
          </a:bodyPr>
          <a:lstStyle>
            <a:lvl1pPr lvl="0">
              <a:buNone/>
              <a:defRPr sz="1300"/>
            </a:lvl1pPr>
            <a:lvl2pPr lvl="1">
              <a:buNone/>
              <a:defRPr sz="1300"/>
            </a:lvl2pPr>
            <a:lvl3pPr lvl="2">
              <a:buNone/>
              <a:defRPr sz="1300"/>
            </a:lvl3pPr>
            <a:lvl4pPr lvl="3">
              <a:buNone/>
              <a:defRPr sz="1300"/>
            </a:lvl4pPr>
            <a:lvl5pPr lvl="4">
              <a:buNone/>
              <a:defRPr sz="1300"/>
            </a:lvl5pPr>
            <a:lvl6pPr lvl="5">
              <a:buNone/>
              <a:defRPr sz="1300"/>
            </a:lvl6pPr>
            <a:lvl7pPr lvl="6">
              <a:buNone/>
              <a:defRPr sz="1300"/>
            </a:lvl7pPr>
            <a:lvl8pPr lvl="7">
              <a:buNone/>
              <a:defRPr sz="1300"/>
            </a:lvl8pPr>
            <a:lvl9pPr lvl="8">
              <a:buNone/>
              <a:defRPr sz="1300"/>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extLst>
    <p:ext uri="{DCECCB84-F9BA-43D5-87BE-67443E8EF086}">
      <p15:sldGuideLst>
        <p15:guide id="1" pos="288">
          <p15:clr>
            <a:srgbClr val="E46962"/>
          </p15:clr>
        </p15:guide>
      </p15:sldGuideLst>
    </p:ext>
  </p:extLst>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_1">
    <p:spTree>
      <p:nvGrpSpPr>
        <p:cNvPr id="32" name="Shape 32"/>
        <p:cNvGrpSpPr/>
        <p:nvPr/>
      </p:nvGrpSpPr>
      <p:grpSpPr>
        <a:xfrm>
          <a:off x="0" y="0"/>
          <a:ext cx="0" cy="0"/>
          <a:chOff x="0" y="0"/>
          <a:chExt cx="0" cy="0"/>
        </a:xfrm>
      </p:grpSpPr>
      <p:sp>
        <p:nvSpPr>
          <p:cNvPr id="33" name="Google Shape;33;p8"/>
          <p:cNvSpPr txBox="1"/>
          <p:nvPr>
            <p:ph type="title"/>
          </p:nvPr>
        </p:nvSpPr>
        <p:spPr>
          <a:xfrm>
            <a:off x="490250" y="450150"/>
            <a:ext cx="6367800" cy="4090800"/>
          </a:xfrm>
          <a:prstGeom prst="rect">
            <a:avLst/>
          </a:prstGeom>
        </p:spPr>
        <p:txBody>
          <a:bodyPr anchorCtr="0" anchor="ctr" bIns="91425" lIns="91425" spcFirstLastPara="1" rIns="91425" wrap="square" tIns="91425">
            <a:no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8472458" y="4663217"/>
            <a:ext cx="548700" cy="393600"/>
          </a:xfrm>
          <a:prstGeom prst="rect">
            <a:avLst/>
          </a:prstGeom>
        </p:spPr>
        <p:txBody>
          <a:bodyPr anchorCtr="0" anchor="t"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storyboards">
  <p:cSld name="CUSTOM_1_1_1_1_1_1_3">
    <p:spTree>
      <p:nvGrpSpPr>
        <p:cNvPr id="670" name="Shape 670"/>
        <p:cNvGrpSpPr/>
        <p:nvPr/>
      </p:nvGrpSpPr>
      <p:grpSpPr>
        <a:xfrm>
          <a:off x="0" y="0"/>
          <a:ext cx="0" cy="0"/>
          <a:chOff x="0" y="0"/>
          <a:chExt cx="0" cy="0"/>
        </a:xfrm>
      </p:grpSpPr>
      <p:grpSp>
        <p:nvGrpSpPr>
          <p:cNvPr id="671" name="Google Shape;671;p72"/>
          <p:cNvGrpSpPr/>
          <p:nvPr/>
        </p:nvGrpSpPr>
        <p:grpSpPr>
          <a:xfrm>
            <a:off x="0" y="455100"/>
            <a:ext cx="9144000" cy="4519401"/>
            <a:chOff x="0" y="455100"/>
            <a:chExt cx="9144000" cy="4519401"/>
          </a:xfrm>
        </p:grpSpPr>
        <p:sp>
          <p:nvSpPr>
            <p:cNvPr id="672" name="Google Shape;672;p72"/>
            <p:cNvSpPr/>
            <p:nvPr/>
          </p:nvSpPr>
          <p:spPr>
            <a:xfrm flipH="1">
              <a:off x="4560600" y="455100"/>
              <a:ext cx="4583400" cy="4231200"/>
            </a:xfrm>
            <a:prstGeom prst="round1Rect">
              <a:avLst>
                <a:gd fmla="val 7773" name="adj"/>
              </a:avLst>
            </a:prstGeom>
            <a:solidFill>
              <a:schemeClr val="lt2"/>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673" name="Google Shape;673;p72"/>
            <p:cNvSpPr/>
            <p:nvPr/>
          </p:nvSpPr>
          <p:spPr>
            <a:xfrm>
              <a:off x="0" y="455100"/>
              <a:ext cx="4583400" cy="4231200"/>
            </a:xfrm>
            <a:prstGeom prst="round1Rect">
              <a:avLst>
                <a:gd fmla="val 7773" name="adj"/>
              </a:avLst>
            </a:prstGeom>
            <a:solidFill>
              <a:schemeClr val="lt2"/>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674" name="Google Shape;674;p72"/>
            <p:cNvSpPr/>
            <p:nvPr/>
          </p:nvSpPr>
          <p:spPr>
            <a:xfrm>
              <a:off x="4212650" y="4256001"/>
              <a:ext cx="718800" cy="718500"/>
            </a:xfrm>
            <a:prstGeom prst="ellipse">
              <a:avLst/>
            </a:prstGeom>
            <a:solidFill>
              <a:schemeClr val="lt2"/>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grpSp>
      <p:sp>
        <p:nvSpPr>
          <p:cNvPr id="675" name="Google Shape;675;p72"/>
          <p:cNvSpPr txBox="1"/>
          <p:nvPr/>
        </p:nvSpPr>
        <p:spPr>
          <a:xfrm>
            <a:off x="4212575" y="4533153"/>
            <a:ext cx="718800" cy="4218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fld id="{00000000-1234-1234-1234-123412341234}" type="slidenum">
              <a:rPr lang="en">
                <a:solidFill>
                  <a:schemeClr val="accent1"/>
                </a:solidFill>
                <a:latin typeface="STIX Two Text Medium"/>
                <a:ea typeface="STIX Two Text Medium"/>
                <a:cs typeface="STIX Two Text Medium"/>
                <a:sym typeface="STIX Two Text Medium"/>
              </a:rPr>
              <a:t>‹#›</a:t>
            </a:fld>
            <a:endParaRPr>
              <a:solidFill>
                <a:schemeClr val="accent1"/>
              </a:solidFill>
              <a:latin typeface="STIX Two Text Medium"/>
              <a:ea typeface="STIX Two Text Medium"/>
              <a:cs typeface="STIX Two Text Medium"/>
              <a:sym typeface="STIX Two Text Medium"/>
            </a:endParaRPr>
          </a:p>
        </p:txBody>
      </p:sp>
      <p:sp>
        <p:nvSpPr>
          <p:cNvPr id="676" name="Google Shape;676;p72"/>
          <p:cNvSpPr/>
          <p:nvPr>
            <p:ph idx="2" type="pic"/>
          </p:nvPr>
        </p:nvSpPr>
        <p:spPr>
          <a:xfrm>
            <a:off x="4928588" y="1477413"/>
            <a:ext cx="3755400" cy="1484400"/>
          </a:xfrm>
          <a:prstGeom prst="rect">
            <a:avLst/>
          </a:prstGeom>
          <a:noFill/>
          <a:ln>
            <a:noFill/>
          </a:ln>
        </p:spPr>
      </p:sp>
      <p:sp>
        <p:nvSpPr>
          <p:cNvPr id="677" name="Google Shape;677;p72"/>
          <p:cNvSpPr/>
          <p:nvPr>
            <p:ph idx="3" type="pic"/>
          </p:nvPr>
        </p:nvSpPr>
        <p:spPr>
          <a:xfrm>
            <a:off x="457200" y="1495438"/>
            <a:ext cx="3755400" cy="1484400"/>
          </a:xfrm>
          <a:prstGeom prst="rect">
            <a:avLst/>
          </a:prstGeom>
          <a:noFill/>
          <a:ln>
            <a:noFill/>
          </a:ln>
        </p:spPr>
      </p:sp>
      <p:sp>
        <p:nvSpPr>
          <p:cNvPr id="678" name="Google Shape;678;p72"/>
          <p:cNvSpPr txBox="1"/>
          <p:nvPr>
            <p:ph type="title"/>
          </p:nvPr>
        </p:nvSpPr>
        <p:spPr>
          <a:xfrm>
            <a:off x="366100" y="652125"/>
            <a:ext cx="3846600" cy="578700"/>
          </a:xfrm>
          <a:prstGeom prst="rect">
            <a:avLst/>
          </a:prstGeom>
        </p:spPr>
        <p:txBody>
          <a:bodyPr anchorCtr="0" anchor="t" bIns="91425" lIns="91425" spcFirstLastPara="1" rIns="91425" wrap="square" tIns="9142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79" name="Google Shape;679;p72"/>
          <p:cNvSpPr txBox="1"/>
          <p:nvPr>
            <p:ph idx="1" type="subTitle"/>
          </p:nvPr>
        </p:nvSpPr>
        <p:spPr>
          <a:xfrm>
            <a:off x="366100" y="3096750"/>
            <a:ext cx="3846600" cy="282600"/>
          </a:xfrm>
          <a:prstGeom prst="rect">
            <a:avLst/>
          </a:prstGeom>
        </p:spPr>
        <p:txBody>
          <a:bodyPr anchorCtr="0" anchor="t" bIns="91425" lIns="91425" spcFirstLastPara="1" rIns="91425" wrap="square" tIns="91425">
            <a:noAutofit/>
          </a:bodyPr>
          <a:lstStyle>
            <a:lvl1pPr lvl="0">
              <a:spcBef>
                <a:spcPts val="0"/>
              </a:spcBef>
              <a:spcAft>
                <a:spcPts val="0"/>
              </a:spcAft>
              <a:buSzPts val="1200"/>
              <a:buNone/>
              <a:defRPr sz="1200"/>
            </a:lvl1pPr>
            <a:lvl2pPr lvl="1">
              <a:spcBef>
                <a:spcPts val="0"/>
              </a:spcBef>
              <a:spcAft>
                <a:spcPts val="0"/>
              </a:spcAft>
              <a:buSzPts val="1200"/>
              <a:buNone/>
              <a:defRPr sz="1200"/>
            </a:lvl2pPr>
            <a:lvl3pPr lvl="2">
              <a:spcBef>
                <a:spcPts val="0"/>
              </a:spcBef>
              <a:spcAft>
                <a:spcPts val="0"/>
              </a:spcAft>
              <a:buSzPts val="1200"/>
              <a:buNone/>
              <a:defRPr sz="1200"/>
            </a:lvl3pPr>
            <a:lvl4pPr lvl="3">
              <a:spcBef>
                <a:spcPts val="0"/>
              </a:spcBef>
              <a:spcAft>
                <a:spcPts val="0"/>
              </a:spcAft>
              <a:buSzPts val="1200"/>
              <a:buNone/>
              <a:defRPr sz="1200"/>
            </a:lvl4pPr>
            <a:lvl5pPr lvl="4">
              <a:spcBef>
                <a:spcPts val="0"/>
              </a:spcBef>
              <a:spcAft>
                <a:spcPts val="0"/>
              </a:spcAft>
              <a:buSzPts val="1200"/>
              <a:buNone/>
              <a:defRPr sz="1200"/>
            </a:lvl5pPr>
            <a:lvl6pPr lvl="5">
              <a:spcBef>
                <a:spcPts val="0"/>
              </a:spcBef>
              <a:spcAft>
                <a:spcPts val="0"/>
              </a:spcAft>
              <a:buSzPts val="1200"/>
              <a:buNone/>
              <a:defRPr sz="1200"/>
            </a:lvl6pPr>
            <a:lvl7pPr lvl="6">
              <a:spcBef>
                <a:spcPts val="0"/>
              </a:spcBef>
              <a:spcAft>
                <a:spcPts val="0"/>
              </a:spcAft>
              <a:buSzPts val="1200"/>
              <a:buNone/>
              <a:defRPr sz="1200"/>
            </a:lvl7pPr>
            <a:lvl8pPr lvl="7">
              <a:spcBef>
                <a:spcPts val="0"/>
              </a:spcBef>
              <a:spcAft>
                <a:spcPts val="0"/>
              </a:spcAft>
              <a:buSzPts val="1200"/>
              <a:buNone/>
              <a:defRPr sz="1200"/>
            </a:lvl8pPr>
            <a:lvl9pPr lvl="8">
              <a:spcBef>
                <a:spcPts val="0"/>
              </a:spcBef>
              <a:spcAft>
                <a:spcPts val="0"/>
              </a:spcAft>
              <a:buSzPts val="1200"/>
              <a:buNone/>
              <a:defRPr sz="1200"/>
            </a:lvl9pPr>
          </a:lstStyle>
          <a:p/>
        </p:txBody>
      </p:sp>
      <p:sp>
        <p:nvSpPr>
          <p:cNvPr id="680" name="Google Shape;680;p72"/>
          <p:cNvSpPr txBox="1"/>
          <p:nvPr>
            <p:ph idx="4" type="subTitle"/>
          </p:nvPr>
        </p:nvSpPr>
        <p:spPr>
          <a:xfrm>
            <a:off x="4837500" y="3096750"/>
            <a:ext cx="3846600" cy="282600"/>
          </a:xfrm>
          <a:prstGeom prst="rect">
            <a:avLst/>
          </a:prstGeom>
        </p:spPr>
        <p:txBody>
          <a:bodyPr anchorCtr="0" anchor="t" bIns="91425" lIns="91425" spcFirstLastPara="1" rIns="91425" wrap="square" tIns="91425">
            <a:noAutofit/>
          </a:bodyPr>
          <a:lstStyle>
            <a:lvl1pPr lvl="0">
              <a:spcBef>
                <a:spcPts val="0"/>
              </a:spcBef>
              <a:spcAft>
                <a:spcPts val="0"/>
              </a:spcAft>
              <a:buSzPts val="1200"/>
              <a:buNone/>
              <a:defRPr sz="1200"/>
            </a:lvl1pPr>
            <a:lvl2pPr lvl="1">
              <a:spcBef>
                <a:spcPts val="0"/>
              </a:spcBef>
              <a:spcAft>
                <a:spcPts val="0"/>
              </a:spcAft>
              <a:buSzPts val="1200"/>
              <a:buNone/>
              <a:defRPr sz="1200"/>
            </a:lvl2pPr>
            <a:lvl3pPr lvl="2">
              <a:spcBef>
                <a:spcPts val="0"/>
              </a:spcBef>
              <a:spcAft>
                <a:spcPts val="0"/>
              </a:spcAft>
              <a:buSzPts val="1200"/>
              <a:buNone/>
              <a:defRPr sz="1200"/>
            </a:lvl3pPr>
            <a:lvl4pPr lvl="3">
              <a:spcBef>
                <a:spcPts val="0"/>
              </a:spcBef>
              <a:spcAft>
                <a:spcPts val="0"/>
              </a:spcAft>
              <a:buSzPts val="1200"/>
              <a:buNone/>
              <a:defRPr sz="1200"/>
            </a:lvl4pPr>
            <a:lvl5pPr lvl="4">
              <a:spcBef>
                <a:spcPts val="0"/>
              </a:spcBef>
              <a:spcAft>
                <a:spcPts val="0"/>
              </a:spcAft>
              <a:buSzPts val="1200"/>
              <a:buNone/>
              <a:defRPr sz="1200"/>
            </a:lvl5pPr>
            <a:lvl6pPr lvl="5">
              <a:spcBef>
                <a:spcPts val="0"/>
              </a:spcBef>
              <a:spcAft>
                <a:spcPts val="0"/>
              </a:spcAft>
              <a:buSzPts val="1200"/>
              <a:buNone/>
              <a:defRPr sz="1200"/>
            </a:lvl6pPr>
            <a:lvl7pPr lvl="6">
              <a:spcBef>
                <a:spcPts val="0"/>
              </a:spcBef>
              <a:spcAft>
                <a:spcPts val="0"/>
              </a:spcAft>
              <a:buSzPts val="1200"/>
              <a:buNone/>
              <a:defRPr sz="1200"/>
            </a:lvl7pPr>
            <a:lvl8pPr lvl="7">
              <a:spcBef>
                <a:spcPts val="0"/>
              </a:spcBef>
              <a:spcAft>
                <a:spcPts val="0"/>
              </a:spcAft>
              <a:buSzPts val="1200"/>
              <a:buNone/>
              <a:defRPr sz="1200"/>
            </a:lvl8pPr>
            <a:lvl9pPr lvl="8">
              <a:spcBef>
                <a:spcPts val="0"/>
              </a:spcBef>
              <a:spcAft>
                <a:spcPts val="0"/>
              </a:spcAft>
              <a:buSzPts val="1200"/>
              <a:buNone/>
              <a:defRPr sz="1200"/>
            </a:lvl9pPr>
          </a:lstStyle>
          <a:p/>
        </p:txBody>
      </p:sp>
      <p:sp>
        <p:nvSpPr>
          <p:cNvPr id="681" name="Google Shape;681;p72"/>
          <p:cNvSpPr txBox="1"/>
          <p:nvPr>
            <p:ph idx="5" type="body"/>
          </p:nvPr>
        </p:nvSpPr>
        <p:spPr>
          <a:xfrm>
            <a:off x="366100" y="3379350"/>
            <a:ext cx="3846600" cy="9678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a:lvl1pPr>
            <a:lvl2pPr indent="-304800" lvl="1" marL="914400">
              <a:spcBef>
                <a:spcPts val="0"/>
              </a:spcBef>
              <a:spcAft>
                <a:spcPts val="0"/>
              </a:spcAft>
              <a:buSzPts val="1200"/>
              <a:buChar char="○"/>
              <a:defRPr/>
            </a:lvl2pPr>
            <a:lvl3pPr indent="-304800" lvl="2" marL="1371600">
              <a:spcBef>
                <a:spcPts val="0"/>
              </a:spcBef>
              <a:spcAft>
                <a:spcPts val="0"/>
              </a:spcAft>
              <a:buSzPts val="1200"/>
              <a:buChar char="■"/>
              <a:defRPr/>
            </a:lvl3pPr>
            <a:lvl4pPr indent="-304800" lvl="3" marL="1828800">
              <a:spcBef>
                <a:spcPts val="0"/>
              </a:spcBef>
              <a:spcAft>
                <a:spcPts val="0"/>
              </a:spcAft>
              <a:buSzPts val="1200"/>
              <a:buChar char="●"/>
              <a:defRPr/>
            </a:lvl4pPr>
            <a:lvl5pPr indent="-304800" lvl="4" marL="2286000">
              <a:spcBef>
                <a:spcPts val="0"/>
              </a:spcBef>
              <a:spcAft>
                <a:spcPts val="0"/>
              </a:spcAft>
              <a:buSzPts val="1200"/>
              <a:buChar char="○"/>
              <a:defRPr/>
            </a:lvl5pPr>
            <a:lvl6pPr indent="-304800" lvl="5" marL="2743200">
              <a:spcBef>
                <a:spcPts val="0"/>
              </a:spcBef>
              <a:spcAft>
                <a:spcPts val="0"/>
              </a:spcAft>
              <a:buSzPts val="1200"/>
              <a:buChar char="■"/>
              <a:defRPr/>
            </a:lvl6pPr>
            <a:lvl7pPr indent="-304800" lvl="6" marL="3200400">
              <a:spcBef>
                <a:spcPts val="0"/>
              </a:spcBef>
              <a:spcAft>
                <a:spcPts val="0"/>
              </a:spcAft>
              <a:buSzPts val="1200"/>
              <a:buChar char="●"/>
              <a:defRPr/>
            </a:lvl7pPr>
            <a:lvl8pPr indent="-304800" lvl="7" marL="3657600">
              <a:spcBef>
                <a:spcPts val="0"/>
              </a:spcBef>
              <a:spcAft>
                <a:spcPts val="0"/>
              </a:spcAft>
              <a:buSzPts val="1200"/>
              <a:buChar char="○"/>
              <a:defRPr/>
            </a:lvl8pPr>
            <a:lvl9pPr indent="-304800" lvl="8" marL="4114800">
              <a:spcBef>
                <a:spcPts val="0"/>
              </a:spcBef>
              <a:spcAft>
                <a:spcPts val="0"/>
              </a:spcAft>
              <a:buSzPts val="1200"/>
              <a:buChar char="■"/>
              <a:defRPr/>
            </a:lvl9pPr>
          </a:lstStyle>
          <a:p/>
        </p:txBody>
      </p:sp>
      <p:sp>
        <p:nvSpPr>
          <p:cNvPr id="682" name="Google Shape;682;p72"/>
          <p:cNvSpPr txBox="1"/>
          <p:nvPr>
            <p:ph idx="6" type="body"/>
          </p:nvPr>
        </p:nvSpPr>
        <p:spPr>
          <a:xfrm>
            <a:off x="4837500" y="3379350"/>
            <a:ext cx="3846600" cy="9678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a:lvl1pPr>
            <a:lvl2pPr indent="-304800" lvl="1" marL="914400">
              <a:spcBef>
                <a:spcPts val="0"/>
              </a:spcBef>
              <a:spcAft>
                <a:spcPts val="0"/>
              </a:spcAft>
              <a:buSzPts val="1200"/>
              <a:buChar char="○"/>
              <a:defRPr/>
            </a:lvl2pPr>
            <a:lvl3pPr indent="-304800" lvl="2" marL="1371600">
              <a:spcBef>
                <a:spcPts val="0"/>
              </a:spcBef>
              <a:spcAft>
                <a:spcPts val="0"/>
              </a:spcAft>
              <a:buSzPts val="1200"/>
              <a:buChar char="■"/>
              <a:defRPr/>
            </a:lvl3pPr>
            <a:lvl4pPr indent="-304800" lvl="3" marL="1828800">
              <a:spcBef>
                <a:spcPts val="0"/>
              </a:spcBef>
              <a:spcAft>
                <a:spcPts val="0"/>
              </a:spcAft>
              <a:buSzPts val="1200"/>
              <a:buChar char="●"/>
              <a:defRPr/>
            </a:lvl4pPr>
            <a:lvl5pPr indent="-304800" lvl="4" marL="2286000">
              <a:spcBef>
                <a:spcPts val="0"/>
              </a:spcBef>
              <a:spcAft>
                <a:spcPts val="0"/>
              </a:spcAft>
              <a:buSzPts val="1200"/>
              <a:buChar char="○"/>
              <a:defRPr/>
            </a:lvl5pPr>
            <a:lvl6pPr indent="-304800" lvl="5" marL="2743200">
              <a:spcBef>
                <a:spcPts val="0"/>
              </a:spcBef>
              <a:spcAft>
                <a:spcPts val="0"/>
              </a:spcAft>
              <a:buSzPts val="1200"/>
              <a:buChar char="■"/>
              <a:defRPr/>
            </a:lvl6pPr>
            <a:lvl7pPr indent="-304800" lvl="6" marL="3200400">
              <a:spcBef>
                <a:spcPts val="0"/>
              </a:spcBef>
              <a:spcAft>
                <a:spcPts val="0"/>
              </a:spcAft>
              <a:buSzPts val="1200"/>
              <a:buChar char="●"/>
              <a:defRPr/>
            </a:lvl7pPr>
            <a:lvl8pPr indent="-304800" lvl="7" marL="3657600">
              <a:spcBef>
                <a:spcPts val="0"/>
              </a:spcBef>
              <a:spcAft>
                <a:spcPts val="0"/>
              </a:spcAft>
              <a:buSzPts val="1200"/>
              <a:buChar char="○"/>
              <a:defRPr/>
            </a:lvl8pPr>
            <a:lvl9pPr indent="-304800" lvl="8" marL="4114800">
              <a:spcBef>
                <a:spcPts val="0"/>
              </a:spcBef>
              <a:spcAft>
                <a:spcPts val="0"/>
              </a:spcAft>
              <a:buSzPts val="1200"/>
              <a:buChar char="■"/>
              <a:defRPr/>
            </a:lvl9pPr>
          </a:lstStyle>
          <a:p/>
        </p:txBody>
      </p:sp>
      <p:sp>
        <p:nvSpPr>
          <p:cNvPr id="683" name="Google Shape;683;p72"/>
          <p:cNvSpPr txBox="1"/>
          <p:nvPr>
            <p:ph idx="12" type="sldNum"/>
          </p:nvPr>
        </p:nvSpPr>
        <p:spPr>
          <a:xfrm>
            <a:off x="8556784" y="4749851"/>
            <a:ext cx="548700" cy="393600"/>
          </a:xfrm>
          <a:prstGeom prst="rect">
            <a:avLst/>
          </a:prstGeom>
        </p:spPr>
        <p:txBody>
          <a:bodyPr anchorCtr="0" anchor="t" bIns="91425" lIns="91425" spcFirstLastPara="1" rIns="91425" wrap="square" tIns="91425">
            <a:normAutofit/>
          </a:bodyPr>
          <a:lstStyle>
            <a:lvl1pPr lvl="0">
              <a:buNone/>
              <a:defRPr sz="1300"/>
            </a:lvl1pPr>
            <a:lvl2pPr lvl="1">
              <a:buNone/>
              <a:defRPr sz="1300"/>
            </a:lvl2pPr>
            <a:lvl3pPr lvl="2">
              <a:buNone/>
              <a:defRPr sz="1300"/>
            </a:lvl3pPr>
            <a:lvl4pPr lvl="3">
              <a:buNone/>
              <a:defRPr sz="1300"/>
            </a:lvl4pPr>
            <a:lvl5pPr lvl="4">
              <a:buNone/>
              <a:defRPr sz="1300"/>
            </a:lvl5pPr>
            <a:lvl6pPr lvl="5">
              <a:buNone/>
              <a:defRPr sz="1300"/>
            </a:lvl6pPr>
            <a:lvl7pPr lvl="6">
              <a:buNone/>
              <a:defRPr sz="1300"/>
            </a:lvl7pPr>
            <a:lvl8pPr lvl="7">
              <a:buNone/>
              <a:defRPr sz="1300"/>
            </a:lvl8pPr>
            <a:lvl9pPr lvl="8">
              <a:buNone/>
              <a:defRPr sz="1300"/>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extLst>
    <p:ext uri="{DCECCB84-F9BA-43D5-87BE-67443E8EF086}">
      <p15:sldGuideLst>
        <p15:guide id="1" pos="288">
          <p15:clr>
            <a:srgbClr val="E46962"/>
          </p15:clr>
        </p15:guide>
      </p15:sldGuideLst>
    </p:ext>
  </p:extLst>
</p:sldLayout>
</file>

<file path=ppt/slideLayouts/slideLayout7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hree storyboards">
  <p:cSld name="CUSTOM_1_1_1_1_1_1_2">
    <p:spTree>
      <p:nvGrpSpPr>
        <p:cNvPr id="684" name="Shape 684"/>
        <p:cNvGrpSpPr/>
        <p:nvPr/>
      </p:nvGrpSpPr>
      <p:grpSpPr>
        <a:xfrm>
          <a:off x="0" y="0"/>
          <a:ext cx="0" cy="0"/>
          <a:chOff x="0" y="0"/>
          <a:chExt cx="0" cy="0"/>
        </a:xfrm>
      </p:grpSpPr>
      <p:grpSp>
        <p:nvGrpSpPr>
          <p:cNvPr id="685" name="Google Shape;685;p73"/>
          <p:cNvGrpSpPr/>
          <p:nvPr/>
        </p:nvGrpSpPr>
        <p:grpSpPr>
          <a:xfrm>
            <a:off x="0" y="455100"/>
            <a:ext cx="9144000" cy="4519401"/>
            <a:chOff x="0" y="455100"/>
            <a:chExt cx="9144000" cy="4519401"/>
          </a:xfrm>
        </p:grpSpPr>
        <p:sp>
          <p:nvSpPr>
            <p:cNvPr id="686" name="Google Shape;686;p73"/>
            <p:cNvSpPr/>
            <p:nvPr/>
          </p:nvSpPr>
          <p:spPr>
            <a:xfrm flipH="1">
              <a:off x="4560600" y="455100"/>
              <a:ext cx="4583400" cy="4231200"/>
            </a:xfrm>
            <a:prstGeom prst="round1Rect">
              <a:avLst>
                <a:gd fmla="val 7773" name="adj"/>
              </a:avLst>
            </a:prstGeom>
            <a:solidFill>
              <a:schemeClr val="lt2"/>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687" name="Google Shape;687;p73"/>
            <p:cNvSpPr/>
            <p:nvPr/>
          </p:nvSpPr>
          <p:spPr>
            <a:xfrm>
              <a:off x="0" y="455100"/>
              <a:ext cx="4583400" cy="4231200"/>
            </a:xfrm>
            <a:prstGeom prst="round1Rect">
              <a:avLst>
                <a:gd fmla="val 7773" name="adj"/>
              </a:avLst>
            </a:prstGeom>
            <a:solidFill>
              <a:schemeClr val="lt2"/>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688" name="Google Shape;688;p73"/>
            <p:cNvSpPr/>
            <p:nvPr/>
          </p:nvSpPr>
          <p:spPr>
            <a:xfrm>
              <a:off x="4212650" y="4256001"/>
              <a:ext cx="718800" cy="718500"/>
            </a:xfrm>
            <a:prstGeom prst="ellipse">
              <a:avLst/>
            </a:prstGeom>
            <a:solidFill>
              <a:schemeClr val="lt2"/>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grpSp>
      <p:sp>
        <p:nvSpPr>
          <p:cNvPr id="689" name="Google Shape;689;p73"/>
          <p:cNvSpPr txBox="1"/>
          <p:nvPr/>
        </p:nvSpPr>
        <p:spPr>
          <a:xfrm>
            <a:off x="4212575" y="4533153"/>
            <a:ext cx="718800" cy="4218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fld id="{00000000-1234-1234-1234-123412341234}" type="slidenum">
              <a:rPr lang="en">
                <a:solidFill>
                  <a:schemeClr val="accent1"/>
                </a:solidFill>
                <a:latin typeface="STIX Two Text Medium"/>
                <a:ea typeface="STIX Two Text Medium"/>
                <a:cs typeface="STIX Two Text Medium"/>
                <a:sym typeface="STIX Two Text Medium"/>
              </a:rPr>
              <a:t>‹#›</a:t>
            </a:fld>
            <a:endParaRPr>
              <a:solidFill>
                <a:schemeClr val="accent1"/>
              </a:solidFill>
              <a:latin typeface="STIX Two Text Medium"/>
              <a:ea typeface="STIX Two Text Medium"/>
              <a:cs typeface="STIX Two Text Medium"/>
              <a:sym typeface="STIX Two Text Medium"/>
            </a:endParaRPr>
          </a:p>
        </p:txBody>
      </p:sp>
      <p:sp>
        <p:nvSpPr>
          <p:cNvPr id="690" name="Google Shape;690;p73"/>
          <p:cNvSpPr/>
          <p:nvPr>
            <p:ph idx="2" type="pic"/>
          </p:nvPr>
        </p:nvSpPr>
        <p:spPr>
          <a:xfrm>
            <a:off x="457200" y="1495450"/>
            <a:ext cx="2556300" cy="1484400"/>
          </a:xfrm>
          <a:prstGeom prst="rect">
            <a:avLst/>
          </a:prstGeom>
          <a:noFill/>
          <a:ln>
            <a:noFill/>
          </a:ln>
        </p:spPr>
      </p:sp>
      <p:sp>
        <p:nvSpPr>
          <p:cNvPr id="691" name="Google Shape;691;p73"/>
          <p:cNvSpPr txBox="1"/>
          <p:nvPr>
            <p:ph type="title"/>
          </p:nvPr>
        </p:nvSpPr>
        <p:spPr>
          <a:xfrm>
            <a:off x="366100" y="652125"/>
            <a:ext cx="3846600" cy="578700"/>
          </a:xfrm>
          <a:prstGeom prst="rect">
            <a:avLst/>
          </a:prstGeom>
        </p:spPr>
        <p:txBody>
          <a:bodyPr anchorCtr="0" anchor="t" bIns="91425" lIns="91425" spcFirstLastPara="1" rIns="91425" wrap="square" tIns="9142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92" name="Google Shape;692;p73"/>
          <p:cNvSpPr txBox="1"/>
          <p:nvPr>
            <p:ph idx="1" type="subTitle"/>
          </p:nvPr>
        </p:nvSpPr>
        <p:spPr>
          <a:xfrm>
            <a:off x="366100" y="3096753"/>
            <a:ext cx="2647500" cy="282600"/>
          </a:xfrm>
          <a:prstGeom prst="rect">
            <a:avLst/>
          </a:prstGeom>
        </p:spPr>
        <p:txBody>
          <a:bodyPr anchorCtr="0" anchor="t" bIns="91425" lIns="91425" spcFirstLastPara="1" rIns="91425" wrap="square" tIns="91425">
            <a:noAutofit/>
          </a:bodyPr>
          <a:lstStyle>
            <a:lvl1pPr lvl="0">
              <a:spcBef>
                <a:spcPts val="0"/>
              </a:spcBef>
              <a:spcAft>
                <a:spcPts val="0"/>
              </a:spcAft>
              <a:buSzPts val="1200"/>
              <a:buNone/>
              <a:defRPr sz="1200"/>
            </a:lvl1pPr>
            <a:lvl2pPr lvl="1">
              <a:spcBef>
                <a:spcPts val="0"/>
              </a:spcBef>
              <a:spcAft>
                <a:spcPts val="0"/>
              </a:spcAft>
              <a:buSzPts val="1200"/>
              <a:buNone/>
              <a:defRPr sz="1200"/>
            </a:lvl2pPr>
            <a:lvl3pPr lvl="2">
              <a:spcBef>
                <a:spcPts val="0"/>
              </a:spcBef>
              <a:spcAft>
                <a:spcPts val="0"/>
              </a:spcAft>
              <a:buSzPts val="1200"/>
              <a:buNone/>
              <a:defRPr sz="1200"/>
            </a:lvl3pPr>
            <a:lvl4pPr lvl="3">
              <a:spcBef>
                <a:spcPts val="0"/>
              </a:spcBef>
              <a:spcAft>
                <a:spcPts val="0"/>
              </a:spcAft>
              <a:buSzPts val="1200"/>
              <a:buNone/>
              <a:defRPr sz="1200"/>
            </a:lvl4pPr>
            <a:lvl5pPr lvl="4">
              <a:spcBef>
                <a:spcPts val="0"/>
              </a:spcBef>
              <a:spcAft>
                <a:spcPts val="0"/>
              </a:spcAft>
              <a:buSzPts val="1200"/>
              <a:buNone/>
              <a:defRPr sz="1200"/>
            </a:lvl5pPr>
            <a:lvl6pPr lvl="5">
              <a:spcBef>
                <a:spcPts val="0"/>
              </a:spcBef>
              <a:spcAft>
                <a:spcPts val="0"/>
              </a:spcAft>
              <a:buSzPts val="1200"/>
              <a:buNone/>
              <a:defRPr sz="1200"/>
            </a:lvl6pPr>
            <a:lvl7pPr lvl="6">
              <a:spcBef>
                <a:spcPts val="0"/>
              </a:spcBef>
              <a:spcAft>
                <a:spcPts val="0"/>
              </a:spcAft>
              <a:buSzPts val="1200"/>
              <a:buNone/>
              <a:defRPr sz="1200"/>
            </a:lvl7pPr>
            <a:lvl8pPr lvl="7">
              <a:spcBef>
                <a:spcPts val="0"/>
              </a:spcBef>
              <a:spcAft>
                <a:spcPts val="0"/>
              </a:spcAft>
              <a:buSzPts val="1200"/>
              <a:buNone/>
              <a:defRPr sz="1200"/>
            </a:lvl8pPr>
            <a:lvl9pPr lvl="8">
              <a:spcBef>
                <a:spcPts val="0"/>
              </a:spcBef>
              <a:spcAft>
                <a:spcPts val="0"/>
              </a:spcAft>
              <a:buSzPts val="1200"/>
              <a:buNone/>
              <a:defRPr sz="1200"/>
            </a:lvl9pPr>
          </a:lstStyle>
          <a:p/>
        </p:txBody>
      </p:sp>
      <p:sp>
        <p:nvSpPr>
          <p:cNvPr id="693" name="Google Shape;693;p73"/>
          <p:cNvSpPr txBox="1"/>
          <p:nvPr>
            <p:ph idx="3" type="body"/>
          </p:nvPr>
        </p:nvSpPr>
        <p:spPr>
          <a:xfrm>
            <a:off x="366100" y="3379351"/>
            <a:ext cx="2647500" cy="9678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a:lvl1pPr>
            <a:lvl2pPr indent="-304800" lvl="1" marL="914400">
              <a:spcBef>
                <a:spcPts val="0"/>
              </a:spcBef>
              <a:spcAft>
                <a:spcPts val="0"/>
              </a:spcAft>
              <a:buSzPts val="1200"/>
              <a:buChar char="○"/>
              <a:defRPr/>
            </a:lvl2pPr>
            <a:lvl3pPr indent="-304800" lvl="2" marL="1371600">
              <a:spcBef>
                <a:spcPts val="0"/>
              </a:spcBef>
              <a:spcAft>
                <a:spcPts val="0"/>
              </a:spcAft>
              <a:buSzPts val="1200"/>
              <a:buChar char="■"/>
              <a:defRPr/>
            </a:lvl3pPr>
            <a:lvl4pPr indent="-304800" lvl="3" marL="1828800">
              <a:spcBef>
                <a:spcPts val="0"/>
              </a:spcBef>
              <a:spcAft>
                <a:spcPts val="0"/>
              </a:spcAft>
              <a:buSzPts val="1200"/>
              <a:buChar char="●"/>
              <a:defRPr/>
            </a:lvl4pPr>
            <a:lvl5pPr indent="-304800" lvl="4" marL="2286000">
              <a:spcBef>
                <a:spcPts val="0"/>
              </a:spcBef>
              <a:spcAft>
                <a:spcPts val="0"/>
              </a:spcAft>
              <a:buSzPts val="1200"/>
              <a:buChar char="○"/>
              <a:defRPr/>
            </a:lvl5pPr>
            <a:lvl6pPr indent="-304800" lvl="5" marL="2743200">
              <a:spcBef>
                <a:spcPts val="0"/>
              </a:spcBef>
              <a:spcAft>
                <a:spcPts val="0"/>
              </a:spcAft>
              <a:buSzPts val="1200"/>
              <a:buChar char="■"/>
              <a:defRPr/>
            </a:lvl6pPr>
            <a:lvl7pPr indent="-304800" lvl="6" marL="3200400">
              <a:spcBef>
                <a:spcPts val="0"/>
              </a:spcBef>
              <a:spcAft>
                <a:spcPts val="0"/>
              </a:spcAft>
              <a:buSzPts val="1200"/>
              <a:buChar char="●"/>
              <a:defRPr/>
            </a:lvl7pPr>
            <a:lvl8pPr indent="-304800" lvl="7" marL="3657600">
              <a:spcBef>
                <a:spcPts val="0"/>
              </a:spcBef>
              <a:spcAft>
                <a:spcPts val="0"/>
              </a:spcAft>
              <a:buSzPts val="1200"/>
              <a:buChar char="○"/>
              <a:defRPr/>
            </a:lvl8pPr>
            <a:lvl9pPr indent="-304800" lvl="8" marL="4114800">
              <a:spcBef>
                <a:spcPts val="0"/>
              </a:spcBef>
              <a:spcAft>
                <a:spcPts val="0"/>
              </a:spcAft>
              <a:buSzPts val="1200"/>
              <a:buChar char="■"/>
              <a:defRPr/>
            </a:lvl9pPr>
          </a:lstStyle>
          <a:p/>
        </p:txBody>
      </p:sp>
      <p:sp>
        <p:nvSpPr>
          <p:cNvPr id="694" name="Google Shape;694;p73"/>
          <p:cNvSpPr/>
          <p:nvPr>
            <p:ph idx="4" type="pic"/>
          </p:nvPr>
        </p:nvSpPr>
        <p:spPr>
          <a:xfrm>
            <a:off x="3339350" y="1495450"/>
            <a:ext cx="2556300" cy="1484400"/>
          </a:xfrm>
          <a:prstGeom prst="rect">
            <a:avLst/>
          </a:prstGeom>
          <a:noFill/>
          <a:ln>
            <a:noFill/>
          </a:ln>
        </p:spPr>
      </p:sp>
      <p:sp>
        <p:nvSpPr>
          <p:cNvPr id="695" name="Google Shape;695;p73"/>
          <p:cNvSpPr txBox="1"/>
          <p:nvPr>
            <p:ph idx="5" type="subTitle"/>
          </p:nvPr>
        </p:nvSpPr>
        <p:spPr>
          <a:xfrm>
            <a:off x="3248250" y="3096753"/>
            <a:ext cx="2647500" cy="282600"/>
          </a:xfrm>
          <a:prstGeom prst="rect">
            <a:avLst/>
          </a:prstGeom>
        </p:spPr>
        <p:txBody>
          <a:bodyPr anchorCtr="0" anchor="t" bIns="91425" lIns="91425" spcFirstLastPara="1" rIns="91425" wrap="square" tIns="91425">
            <a:noAutofit/>
          </a:bodyPr>
          <a:lstStyle>
            <a:lvl1pPr lvl="0">
              <a:spcBef>
                <a:spcPts val="0"/>
              </a:spcBef>
              <a:spcAft>
                <a:spcPts val="0"/>
              </a:spcAft>
              <a:buSzPts val="1200"/>
              <a:buNone/>
              <a:defRPr sz="1200"/>
            </a:lvl1pPr>
            <a:lvl2pPr lvl="1">
              <a:spcBef>
                <a:spcPts val="0"/>
              </a:spcBef>
              <a:spcAft>
                <a:spcPts val="0"/>
              </a:spcAft>
              <a:buSzPts val="1200"/>
              <a:buNone/>
              <a:defRPr sz="1200"/>
            </a:lvl2pPr>
            <a:lvl3pPr lvl="2">
              <a:spcBef>
                <a:spcPts val="0"/>
              </a:spcBef>
              <a:spcAft>
                <a:spcPts val="0"/>
              </a:spcAft>
              <a:buSzPts val="1200"/>
              <a:buNone/>
              <a:defRPr sz="1200"/>
            </a:lvl3pPr>
            <a:lvl4pPr lvl="3">
              <a:spcBef>
                <a:spcPts val="0"/>
              </a:spcBef>
              <a:spcAft>
                <a:spcPts val="0"/>
              </a:spcAft>
              <a:buSzPts val="1200"/>
              <a:buNone/>
              <a:defRPr sz="1200"/>
            </a:lvl4pPr>
            <a:lvl5pPr lvl="4">
              <a:spcBef>
                <a:spcPts val="0"/>
              </a:spcBef>
              <a:spcAft>
                <a:spcPts val="0"/>
              </a:spcAft>
              <a:buSzPts val="1200"/>
              <a:buNone/>
              <a:defRPr sz="1200"/>
            </a:lvl5pPr>
            <a:lvl6pPr lvl="5">
              <a:spcBef>
                <a:spcPts val="0"/>
              </a:spcBef>
              <a:spcAft>
                <a:spcPts val="0"/>
              </a:spcAft>
              <a:buSzPts val="1200"/>
              <a:buNone/>
              <a:defRPr sz="1200"/>
            </a:lvl6pPr>
            <a:lvl7pPr lvl="6">
              <a:spcBef>
                <a:spcPts val="0"/>
              </a:spcBef>
              <a:spcAft>
                <a:spcPts val="0"/>
              </a:spcAft>
              <a:buSzPts val="1200"/>
              <a:buNone/>
              <a:defRPr sz="1200"/>
            </a:lvl7pPr>
            <a:lvl8pPr lvl="7">
              <a:spcBef>
                <a:spcPts val="0"/>
              </a:spcBef>
              <a:spcAft>
                <a:spcPts val="0"/>
              </a:spcAft>
              <a:buSzPts val="1200"/>
              <a:buNone/>
              <a:defRPr sz="1200"/>
            </a:lvl8pPr>
            <a:lvl9pPr lvl="8">
              <a:spcBef>
                <a:spcPts val="0"/>
              </a:spcBef>
              <a:spcAft>
                <a:spcPts val="0"/>
              </a:spcAft>
              <a:buSzPts val="1200"/>
              <a:buNone/>
              <a:defRPr sz="1200"/>
            </a:lvl9pPr>
          </a:lstStyle>
          <a:p/>
        </p:txBody>
      </p:sp>
      <p:sp>
        <p:nvSpPr>
          <p:cNvPr id="696" name="Google Shape;696;p73"/>
          <p:cNvSpPr txBox="1"/>
          <p:nvPr>
            <p:ph idx="6" type="body"/>
          </p:nvPr>
        </p:nvSpPr>
        <p:spPr>
          <a:xfrm>
            <a:off x="3248250" y="3379351"/>
            <a:ext cx="2647500" cy="9678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a:lvl1pPr>
            <a:lvl2pPr indent="-304800" lvl="1" marL="914400">
              <a:spcBef>
                <a:spcPts val="0"/>
              </a:spcBef>
              <a:spcAft>
                <a:spcPts val="0"/>
              </a:spcAft>
              <a:buSzPts val="1200"/>
              <a:buChar char="○"/>
              <a:defRPr/>
            </a:lvl2pPr>
            <a:lvl3pPr indent="-304800" lvl="2" marL="1371600">
              <a:spcBef>
                <a:spcPts val="0"/>
              </a:spcBef>
              <a:spcAft>
                <a:spcPts val="0"/>
              </a:spcAft>
              <a:buSzPts val="1200"/>
              <a:buChar char="■"/>
              <a:defRPr/>
            </a:lvl3pPr>
            <a:lvl4pPr indent="-304800" lvl="3" marL="1828800">
              <a:spcBef>
                <a:spcPts val="0"/>
              </a:spcBef>
              <a:spcAft>
                <a:spcPts val="0"/>
              </a:spcAft>
              <a:buSzPts val="1200"/>
              <a:buChar char="●"/>
              <a:defRPr/>
            </a:lvl4pPr>
            <a:lvl5pPr indent="-304800" lvl="4" marL="2286000">
              <a:spcBef>
                <a:spcPts val="0"/>
              </a:spcBef>
              <a:spcAft>
                <a:spcPts val="0"/>
              </a:spcAft>
              <a:buSzPts val="1200"/>
              <a:buChar char="○"/>
              <a:defRPr/>
            </a:lvl5pPr>
            <a:lvl6pPr indent="-304800" lvl="5" marL="2743200">
              <a:spcBef>
                <a:spcPts val="0"/>
              </a:spcBef>
              <a:spcAft>
                <a:spcPts val="0"/>
              </a:spcAft>
              <a:buSzPts val="1200"/>
              <a:buChar char="■"/>
              <a:defRPr/>
            </a:lvl6pPr>
            <a:lvl7pPr indent="-304800" lvl="6" marL="3200400">
              <a:spcBef>
                <a:spcPts val="0"/>
              </a:spcBef>
              <a:spcAft>
                <a:spcPts val="0"/>
              </a:spcAft>
              <a:buSzPts val="1200"/>
              <a:buChar char="●"/>
              <a:defRPr/>
            </a:lvl7pPr>
            <a:lvl8pPr indent="-304800" lvl="7" marL="3657600">
              <a:spcBef>
                <a:spcPts val="0"/>
              </a:spcBef>
              <a:spcAft>
                <a:spcPts val="0"/>
              </a:spcAft>
              <a:buSzPts val="1200"/>
              <a:buChar char="○"/>
              <a:defRPr/>
            </a:lvl8pPr>
            <a:lvl9pPr indent="-304800" lvl="8" marL="4114800">
              <a:spcBef>
                <a:spcPts val="0"/>
              </a:spcBef>
              <a:spcAft>
                <a:spcPts val="0"/>
              </a:spcAft>
              <a:buSzPts val="1200"/>
              <a:buChar char="■"/>
              <a:defRPr/>
            </a:lvl9pPr>
          </a:lstStyle>
          <a:p/>
        </p:txBody>
      </p:sp>
      <p:sp>
        <p:nvSpPr>
          <p:cNvPr id="697" name="Google Shape;697;p73"/>
          <p:cNvSpPr/>
          <p:nvPr>
            <p:ph idx="7" type="pic"/>
          </p:nvPr>
        </p:nvSpPr>
        <p:spPr>
          <a:xfrm>
            <a:off x="6221500" y="1495450"/>
            <a:ext cx="2556300" cy="1484400"/>
          </a:xfrm>
          <a:prstGeom prst="rect">
            <a:avLst/>
          </a:prstGeom>
          <a:noFill/>
          <a:ln>
            <a:noFill/>
          </a:ln>
        </p:spPr>
      </p:sp>
      <p:sp>
        <p:nvSpPr>
          <p:cNvPr id="698" name="Google Shape;698;p73"/>
          <p:cNvSpPr txBox="1"/>
          <p:nvPr>
            <p:ph idx="8" type="subTitle"/>
          </p:nvPr>
        </p:nvSpPr>
        <p:spPr>
          <a:xfrm>
            <a:off x="6130400" y="3096753"/>
            <a:ext cx="2647500" cy="282600"/>
          </a:xfrm>
          <a:prstGeom prst="rect">
            <a:avLst/>
          </a:prstGeom>
        </p:spPr>
        <p:txBody>
          <a:bodyPr anchorCtr="0" anchor="t" bIns="91425" lIns="91425" spcFirstLastPara="1" rIns="91425" wrap="square" tIns="91425">
            <a:noAutofit/>
          </a:bodyPr>
          <a:lstStyle>
            <a:lvl1pPr lvl="0">
              <a:spcBef>
                <a:spcPts val="0"/>
              </a:spcBef>
              <a:spcAft>
                <a:spcPts val="0"/>
              </a:spcAft>
              <a:buSzPts val="1200"/>
              <a:buNone/>
              <a:defRPr sz="1200"/>
            </a:lvl1pPr>
            <a:lvl2pPr lvl="1">
              <a:spcBef>
                <a:spcPts val="0"/>
              </a:spcBef>
              <a:spcAft>
                <a:spcPts val="0"/>
              </a:spcAft>
              <a:buSzPts val="1200"/>
              <a:buNone/>
              <a:defRPr sz="1200"/>
            </a:lvl2pPr>
            <a:lvl3pPr lvl="2">
              <a:spcBef>
                <a:spcPts val="0"/>
              </a:spcBef>
              <a:spcAft>
                <a:spcPts val="0"/>
              </a:spcAft>
              <a:buSzPts val="1200"/>
              <a:buNone/>
              <a:defRPr sz="1200"/>
            </a:lvl3pPr>
            <a:lvl4pPr lvl="3">
              <a:spcBef>
                <a:spcPts val="0"/>
              </a:spcBef>
              <a:spcAft>
                <a:spcPts val="0"/>
              </a:spcAft>
              <a:buSzPts val="1200"/>
              <a:buNone/>
              <a:defRPr sz="1200"/>
            </a:lvl4pPr>
            <a:lvl5pPr lvl="4">
              <a:spcBef>
                <a:spcPts val="0"/>
              </a:spcBef>
              <a:spcAft>
                <a:spcPts val="0"/>
              </a:spcAft>
              <a:buSzPts val="1200"/>
              <a:buNone/>
              <a:defRPr sz="1200"/>
            </a:lvl5pPr>
            <a:lvl6pPr lvl="5">
              <a:spcBef>
                <a:spcPts val="0"/>
              </a:spcBef>
              <a:spcAft>
                <a:spcPts val="0"/>
              </a:spcAft>
              <a:buSzPts val="1200"/>
              <a:buNone/>
              <a:defRPr sz="1200"/>
            </a:lvl6pPr>
            <a:lvl7pPr lvl="6">
              <a:spcBef>
                <a:spcPts val="0"/>
              </a:spcBef>
              <a:spcAft>
                <a:spcPts val="0"/>
              </a:spcAft>
              <a:buSzPts val="1200"/>
              <a:buNone/>
              <a:defRPr sz="1200"/>
            </a:lvl7pPr>
            <a:lvl8pPr lvl="7">
              <a:spcBef>
                <a:spcPts val="0"/>
              </a:spcBef>
              <a:spcAft>
                <a:spcPts val="0"/>
              </a:spcAft>
              <a:buSzPts val="1200"/>
              <a:buNone/>
              <a:defRPr sz="1200"/>
            </a:lvl8pPr>
            <a:lvl9pPr lvl="8">
              <a:spcBef>
                <a:spcPts val="0"/>
              </a:spcBef>
              <a:spcAft>
                <a:spcPts val="0"/>
              </a:spcAft>
              <a:buSzPts val="1200"/>
              <a:buNone/>
              <a:defRPr sz="1200"/>
            </a:lvl9pPr>
          </a:lstStyle>
          <a:p/>
        </p:txBody>
      </p:sp>
      <p:sp>
        <p:nvSpPr>
          <p:cNvPr id="699" name="Google Shape;699;p73"/>
          <p:cNvSpPr txBox="1"/>
          <p:nvPr>
            <p:ph idx="9" type="body"/>
          </p:nvPr>
        </p:nvSpPr>
        <p:spPr>
          <a:xfrm>
            <a:off x="6130400" y="3379351"/>
            <a:ext cx="2647500" cy="9678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a:lvl1pPr>
            <a:lvl2pPr indent="-304800" lvl="1" marL="914400">
              <a:spcBef>
                <a:spcPts val="0"/>
              </a:spcBef>
              <a:spcAft>
                <a:spcPts val="0"/>
              </a:spcAft>
              <a:buSzPts val="1200"/>
              <a:buChar char="○"/>
              <a:defRPr/>
            </a:lvl2pPr>
            <a:lvl3pPr indent="-304800" lvl="2" marL="1371600">
              <a:spcBef>
                <a:spcPts val="0"/>
              </a:spcBef>
              <a:spcAft>
                <a:spcPts val="0"/>
              </a:spcAft>
              <a:buSzPts val="1200"/>
              <a:buChar char="■"/>
              <a:defRPr/>
            </a:lvl3pPr>
            <a:lvl4pPr indent="-304800" lvl="3" marL="1828800">
              <a:spcBef>
                <a:spcPts val="0"/>
              </a:spcBef>
              <a:spcAft>
                <a:spcPts val="0"/>
              </a:spcAft>
              <a:buSzPts val="1200"/>
              <a:buChar char="●"/>
              <a:defRPr/>
            </a:lvl4pPr>
            <a:lvl5pPr indent="-304800" lvl="4" marL="2286000">
              <a:spcBef>
                <a:spcPts val="0"/>
              </a:spcBef>
              <a:spcAft>
                <a:spcPts val="0"/>
              </a:spcAft>
              <a:buSzPts val="1200"/>
              <a:buChar char="○"/>
              <a:defRPr/>
            </a:lvl5pPr>
            <a:lvl6pPr indent="-304800" lvl="5" marL="2743200">
              <a:spcBef>
                <a:spcPts val="0"/>
              </a:spcBef>
              <a:spcAft>
                <a:spcPts val="0"/>
              </a:spcAft>
              <a:buSzPts val="1200"/>
              <a:buChar char="■"/>
              <a:defRPr/>
            </a:lvl6pPr>
            <a:lvl7pPr indent="-304800" lvl="6" marL="3200400">
              <a:spcBef>
                <a:spcPts val="0"/>
              </a:spcBef>
              <a:spcAft>
                <a:spcPts val="0"/>
              </a:spcAft>
              <a:buSzPts val="1200"/>
              <a:buChar char="●"/>
              <a:defRPr/>
            </a:lvl7pPr>
            <a:lvl8pPr indent="-304800" lvl="7" marL="3657600">
              <a:spcBef>
                <a:spcPts val="0"/>
              </a:spcBef>
              <a:spcAft>
                <a:spcPts val="0"/>
              </a:spcAft>
              <a:buSzPts val="1200"/>
              <a:buChar char="○"/>
              <a:defRPr/>
            </a:lvl8pPr>
            <a:lvl9pPr indent="-304800" lvl="8" marL="4114800">
              <a:spcBef>
                <a:spcPts val="0"/>
              </a:spcBef>
              <a:spcAft>
                <a:spcPts val="0"/>
              </a:spcAft>
              <a:buSzPts val="1200"/>
              <a:buChar char="■"/>
              <a:defRPr/>
            </a:lvl9pPr>
          </a:lstStyle>
          <a:p/>
        </p:txBody>
      </p:sp>
      <p:sp>
        <p:nvSpPr>
          <p:cNvPr id="700" name="Google Shape;700;p73"/>
          <p:cNvSpPr txBox="1"/>
          <p:nvPr>
            <p:ph idx="12" type="sldNum"/>
          </p:nvPr>
        </p:nvSpPr>
        <p:spPr>
          <a:xfrm>
            <a:off x="8556784" y="4749851"/>
            <a:ext cx="548700" cy="393600"/>
          </a:xfrm>
          <a:prstGeom prst="rect">
            <a:avLst/>
          </a:prstGeom>
        </p:spPr>
        <p:txBody>
          <a:bodyPr anchorCtr="0" anchor="t" bIns="91425" lIns="91425" spcFirstLastPara="1" rIns="91425" wrap="square" tIns="91425">
            <a:normAutofit/>
          </a:bodyPr>
          <a:lstStyle>
            <a:lvl1pPr lvl="0">
              <a:buNone/>
              <a:defRPr sz="1300"/>
            </a:lvl1pPr>
            <a:lvl2pPr lvl="1">
              <a:buNone/>
              <a:defRPr sz="1300"/>
            </a:lvl2pPr>
            <a:lvl3pPr lvl="2">
              <a:buNone/>
              <a:defRPr sz="1300"/>
            </a:lvl3pPr>
            <a:lvl4pPr lvl="3">
              <a:buNone/>
              <a:defRPr sz="1300"/>
            </a:lvl4pPr>
            <a:lvl5pPr lvl="4">
              <a:buNone/>
              <a:defRPr sz="1300"/>
            </a:lvl5pPr>
            <a:lvl6pPr lvl="5">
              <a:buNone/>
              <a:defRPr sz="1300"/>
            </a:lvl6pPr>
            <a:lvl7pPr lvl="6">
              <a:buNone/>
              <a:defRPr sz="1300"/>
            </a:lvl7pPr>
            <a:lvl8pPr lvl="7">
              <a:buNone/>
              <a:defRPr sz="1300"/>
            </a:lvl8pPr>
            <a:lvl9pPr lvl="8">
              <a:buNone/>
              <a:defRPr sz="1300"/>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extLst>
    <p:ext uri="{DCECCB84-F9BA-43D5-87BE-67443E8EF086}">
      <p15:sldGuideLst>
        <p15:guide id="1" pos="288">
          <p15:clr>
            <a:srgbClr val="E46962"/>
          </p15:clr>
        </p15:guide>
      </p15:sldGuideLst>
    </p:ext>
  </p:extLst>
</p:sldLayout>
</file>

<file path=ppt/slideLayouts/slideLayout7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p:cSld name="CUSTOM_1_1_1_1_1_1_1">
    <p:spTree>
      <p:nvGrpSpPr>
        <p:cNvPr id="701" name="Shape 701"/>
        <p:cNvGrpSpPr/>
        <p:nvPr/>
      </p:nvGrpSpPr>
      <p:grpSpPr>
        <a:xfrm>
          <a:off x="0" y="0"/>
          <a:ext cx="0" cy="0"/>
          <a:chOff x="0" y="0"/>
          <a:chExt cx="0" cy="0"/>
        </a:xfrm>
      </p:grpSpPr>
      <p:grpSp>
        <p:nvGrpSpPr>
          <p:cNvPr id="702" name="Google Shape;702;p74"/>
          <p:cNvGrpSpPr/>
          <p:nvPr/>
        </p:nvGrpSpPr>
        <p:grpSpPr>
          <a:xfrm>
            <a:off x="0" y="455100"/>
            <a:ext cx="9144000" cy="4519401"/>
            <a:chOff x="0" y="455100"/>
            <a:chExt cx="9144000" cy="4519401"/>
          </a:xfrm>
        </p:grpSpPr>
        <p:sp>
          <p:nvSpPr>
            <p:cNvPr id="703" name="Google Shape;703;p74"/>
            <p:cNvSpPr/>
            <p:nvPr/>
          </p:nvSpPr>
          <p:spPr>
            <a:xfrm flipH="1">
              <a:off x="4560600" y="455100"/>
              <a:ext cx="4583400" cy="4231200"/>
            </a:xfrm>
            <a:prstGeom prst="round1Rect">
              <a:avLst>
                <a:gd fmla="val 7773" name="adj"/>
              </a:avLst>
            </a:prstGeom>
            <a:solidFill>
              <a:schemeClr val="lt2"/>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704" name="Google Shape;704;p74"/>
            <p:cNvSpPr/>
            <p:nvPr/>
          </p:nvSpPr>
          <p:spPr>
            <a:xfrm>
              <a:off x="0" y="455100"/>
              <a:ext cx="4583400" cy="4231200"/>
            </a:xfrm>
            <a:prstGeom prst="round1Rect">
              <a:avLst>
                <a:gd fmla="val 7773" name="adj"/>
              </a:avLst>
            </a:prstGeom>
            <a:solidFill>
              <a:schemeClr val="lt2"/>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705" name="Google Shape;705;p74"/>
            <p:cNvSpPr/>
            <p:nvPr/>
          </p:nvSpPr>
          <p:spPr>
            <a:xfrm>
              <a:off x="4212650" y="4256001"/>
              <a:ext cx="718800" cy="718500"/>
            </a:xfrm>
            <a:prstGeom prst="ellipse">
              <a:avLst/>
            </a:prstGeom>
            <a:solidFill>
              <a:schemeClr val="lt2"/>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grpSp>
      <p:sp>
        <p:nvSpPr>
          <p:cNvPr id="706" name="Google Shape;706;p74"/>
          <p:cNvSpPr txBox="1"/>
          <p:nvPr/>
        </p:nvSpPr>
        <p:spPr>
          <a:xfrm>
            <a:off x="4212575" y="4533153"/>
            <a:ext cx="718800" cy="4218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fld id="{00000000-1234-1234-1234-123412341234}" type="slidenum">
              <a:rPr lang="en">
                <a:solidFill>
                  <a:schemeClr val="accent1"/>
                </a:solidFill>
                <a:latin typeface="STIX Two Text Medium"/>
                <a:ea typeface="STIX Two Text Medium"/>
                <a:cs typeface="STIX Two Text Medium"/>
                <a:sym typeface="STIX Two Text Medium"/>
              </a:rPr>
              <a:t>‹#›</a:t>
            </a:fld>
            <a:endParaRPr>
              <a:solidFill>
                <a:schemeClr val="accent1"/>
              </a:solidFill>
              <a:latin typeface="STIX Two Text Medium"/>
              <a:ea typeface="STIX Two Text Medium"/>
              <a:cs typeface="STIX Two Text Medium"/>
              <a:sym typeface="STIX Two Text Medium"/>
            </a:endParaRPr>
          </a:p>
        </p:txBody>
      </p:sp>
      <p:sp>
        <p:nvSpPr>
          <p:cNvPr id="707" name="Google Shape;707;p74"/>
          <p:cNvSpPr txBox="1"/>
          <p:nvPr>
            <p:ph idx="1" type="body"/>
          </p:nvPr>
        </p:nvSpPr>
        <p:spPr>
          <a:xfrm>
            <a:off x="366100" y="2555000"/>
            <a:ext cx="3846600" cy="17922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a:lvl1pPr>
            <a:lvl2pPr indent="-304800" lvl="1" marL="914400">
              <a:spcBef>
                <a:spcPts val="0"/>
              </a:spcBef>
              <a:spcAft>
                <a:spcPts val="0"/>
              </a:spcAft>
              <a:buSzPts val="1200"/>
              <a:buChar char="○"/>
              <a:defRPr/>
            </a:lvl2pPr>
            <a:lvl3pPr indent="-304800" lvl="2" marL="1371600">
              <a:spcBef>
                <a:spcPts val="0"/>
              </a:spcBef>
              <a:spcAft>
                <a:spcPts val="0"/>
              </a:spcAft>
              <a:buSzPts val="1200"/>
              <a:buChar char="■"/>
              <a:defRPr/>
            </a:lvl3pPr>
            <a:lvl4pPr indent="-304800" lvl="3" marL="1828800">
              <a:spcBef>
                <a:spcPts val="0"/>
              </a:spcBef>
              <a:spcAft>
                <a:spcPts val="0"/>
              </a:spcAft>
              <a:buSzPts val="1200"/>
              <a:buChar char="●"/>
              <a:defRPr/>
            </a:lvl4pPr>
            <a:lvl5pPr indent="-304800" lvl="4" marL="2286000">
              <a:spcBef>
                <a:spcPts val="0"/>
              </a:spcBef>
              <a:spcAft>
                <a:spcPts val="0"/>
              </a:spcAft>
              <a:buSzPts val="1200"/>
              <a:buChar char="○"/>
              <a:defRPr/>
            </a:lvl5pPr>
            <a:lvl6pPr indent="-304800" lvl="5" marL="2743200">
              <a:spcBef>
                <a:spcPts val="0"/>
              </a:spcBef>
              <a:spcAft>
                <a:spcPts val="0"/>
              </a:spcAft>
              <a:buSzPts val="1200"/>
              <a:buChar char="■"/>
              <a:defRPr/>
            </a:lvl6pPr>
            <a:lvl7pPr indent="-304800" lvl="6" marL="3200400">
              <a:spcBef>
                <a:spcPts val="0"/>
              </a:spcBef>
              <a:spcAft>
                <a:spcPts val="0"/>
              </a:spcAft>
              <a:buSzPts val="1200"/>
              <a:buChar char="●"/>
              <a:defRPr/>
            </a:lvl7pPr>
            <a:lvl8pPr indent="-304800" lvl="7" marL="3657600">
              <a:spcBef>
                <a:spcPts val="0"/>
              </a:spcBef>
              <a:spcAft>
                <a:spcPts val="0"/>
              </a:spcAft>
              <a:buSzPts val="1200"/>
              <a:buChar char="○"/>
              <a:defRPr/>
            </a:lvl8pPr>
            <a:lvl9pPr indent="-304800" lvl="8" marL="4114800">
              <a:spcBef>
                <a:spcPts val="0"/>
              </a:spcBef>
              <a:spcAft>
                <a:spcPts val="0"/>
              </a:spcAft>
              <a:buSzPts val="1200"/>
              <a:buChar char="■"/>
              <a:defRPr/>
            </a:lvl9pPr>
          </a:lstStyle>
          <a:p/>
        </p:txBody>
      </p:sp>
      <p:sp>
        <p:nvSpPr>
          <p:cNvPr id="708" name="Google Shape;708;p74"/>
          <p:cNvSpPr txBox="1"/>
          <p:nvPr>
            <p:ph idx="2" type="body"/>
          </p:nvPr>
        </p:nvSpPr>
        <p:spPr>
          <a:xfrm>
            <a:off x="4837500" y="2555000"/>
            <a:ext cx="3846600" cy="17922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a:lvl1pPr>
            <a:lvl2pPr indent="-304800" lvl="1" marL="914400">
              <a:spcBef>
                <a:spcPts val="0"/>
              </a:spcBef>
              <a:spcAft>
                <a:spcPts val="0"/>
              </a:spcAft>
              <a:buSzPts val="1200"/>
              <a:buChar char="○"/>
              <a:defRPr/>
            </a:lvl2pPr>
            <a:lvl3pPr indent="-304800" lvl="2" marL="1371600">
              <a:spcBef>
                <a:spcPts val="0"/>
              </a:spcBef>
              <a:spcAft>
                <a:spcPts val="0"/>
              </a:spcAft>
              <a:buSzPts val="1200"/>
              <a:buChar char="■"/>
              <a:defRPr/>
            </a:lvl3pPr>
            <a:lvl4pPr indent="-304800" lvl="3" marL="1828800">
              <a:spcBef>
                <a:spcPts val="0"/>
              </a:spcBef>
              <a:spcAft>
                <a:spcPts val="0"/>
              </a:spcAft>
              <a:buSzPts val="1200"/>
              <a:buChar char="●"/>
              <a:defRPr/>
            </a:lvl4pPr>
            <a:lvl5pPr indent="-304800" lvl="4" marL="2286000">
              <a:spcBef>
                <a:spcPts val="0"/>
              </a:spcBef>
              <a:spcAft>
                <a:spcPts val="0"/>
              </a:spcAft>
              <a:buSzPts val="1200"/>
              <a:buChar char="○"/>
              <a:defRPr/>
            </a:lvl5pPr>
            <a:lvl6pPr indent="-304800" lvl="5" marL="2743200">
              <a:spcBef>
                <a:spcPts val="0"/>
              </a:spcBef>
              <a:spcAft>
                <a:spcPts val="0"/>
              </a:spcAft>
              <a:buSzPts val="1200"/>
              <a:buChar char="■"/>
              <a:defRPr/>
            </a:lvl6pPr>
            <a:lvl7pPr indent="-304800" lvl="6" marL="3200400">
              <a:spcBef>
                <a:spcPts val="0"/>
              </a:spcBef>
              <a:spcAft>
                <a:spcPts val="0"/>
              </a:spcAft>
              <a:buSzPts val="1200"/>
              <a:buChar char="●"/>
              <a:defRPr/>
            </a:lvl7pPr>
            <a:lvl8pPr indent="-304800" lvl="7" marL="3657600">
              <a:spcBef>
                <a:spcPts val="0"/>
              </a:spcBef>
              <a:spcAft>
                <a:spcPts val="0"/>
              </a:spcAft>
              <a:buSzPts val="1200"/>
              <a:buChar char="○"/>
              <a:defRPr/>
            </a:lvl8pPr>
            <a:lvl9pPr indent="-304800" lvl="8" marL="4114800">
              <a:spcBef>
                <a:spcPts val="0"/>
              </a:spcBef>
              <a:spcAft>
                <a:spcPts val="0"/>
              </a:spcAft>
              <a:buSzPts val="1200"/>
              <a:buChar char="■"/>
              <a:defRPr/>
            </a:lvl9pPr>
          </a:lstStyle>
          <a:p/>
        </p:txBody>
      </p:sp>
      <p:sp>
        <p:nvSpPr>
          <p:cNvPr id="709" name="Google Shape;709;p74"/>
          <p:cNvSpPr txBox="1"/>
          <p:nvPr>
            <p:ph type="title"/>
          </p:nvPr>
        </p:nvSpPr>
        <p:spPr>
          <a:xfrm>
            <a:off x="311700" y="655125"/>
            <a:ext cx="8520600" cy="572700"/>
          </a:xfrm>
          <a:prstGeom prst="rect">
            <a:avLst/>
          </a:prstGeom>
        </p:spPr>
        <p:txBody>
          <a:bodyPr anchorCtr="0" anchor="t" bIns="91425" lIns="91425" spcFirstLastPara="1" rIns="91425" wrap="square" tIns="91425">
            <a:noAutofit/>
          </a:bodyPr>
          <a:lstStyle>
            <a:lvl1pPr lvl="0" algn="ctr">
              <a:spcBef>
                <a:spcPts val="0"/>
              </a:spcBef>
              <a:spcAft>
                <a:spcPts val="0"/>
              </a:spcAft>
              <a:buClr>
                <a:schemeClr val="dk1"/>
              </a:buClr>
              <a:buSzPts val="3000"/>
              <a:buFont typeface="STIX Two Text SemiBold"/>
              <a:buNone/>
              <a:defRPr/>
            </a:lvl1pPr>
            <a:lvl2pPr lvl="1" algn="ctr">
              <a:spcBef>
                <a:spcPts val="0"/>
              </a:spcBef>
              <a:spcAft>
                <a:spcPts val="0"/>
              </a:spcAft>
              <a:buClr>
                <a:schemeClr val="dk1"/>
              </a:buClr>
              <a:buSzPts val="3000"/>
              <a:buFont typeface="STIX Two Text SemiBold"/>
              <a:buNone/>
              <a:defRPr/>
            </a:lvl2pPr>
            <a:lvl3pPr lvl="2" algn="ctr">
              <a:spcBef>
                <a:spcPts val="0"/>
              </a:spcBef>
              <a:spcAft>
                <a:spcPts val="0"/>
              </a:spcAft>
              <a:buClr>
                <a:schemeClr val="dk1"/>
              </a:buClr>
              <a:buSzPts val="3000"/>
              <a:buFont typeface="STIX Two Text SemiBold"/>
              <a:buNone/>
              <a:defRPr/>
            </a:lvl3pPr>
            <a:lvl4pPr lvl="3" algn="ctr">
              <a:spcBef>
                <a:spcPts val="0"/>
              </a:spcBef>
              <a:spcAft>
                <a:spcPts val="0"/>
              </a:spcAft>
              <a:buClr>
                <a:schemeClr val="dk1"/>
              </a:buClr>
              <a:buSzPts val="3000"/>
              <a:buFont typeface="STIX Two Text SemiBold"/>
              <a:buNone/>
              <a:defRPr/>
            </a:lvl4pPr>
            <a:lvl5pPr lvl="4" algn="ctr">
              <a:spcBef>
                <a:spcPts val="0"/>
              </a:spcBef>
              <a:spcAft>
                <a:spcPts val="0"/>
              </a:spcAft>
              <a:buClr>
                <a:schemeClr val="dk1"/>
              </a:buClr>
              <a:buSzPts val="3000"/>
              <a:buFont typeface="STIX Two Text SemiBold"/>
              <a:buNone/>
              <a:defRPr/>
            </a:lvl5pPr>
            <a:lvl6pPr lvl="5" algn="ctr">
              <a:spcBef>
                <a:spcPts val="0"/>
              </a:spcBef>
              <a:spcAft>
                <a:spcPts val="0"/>
              </a:spcAft>
              <a:buClr>
                <a:schemeClr val="dk1"/>
              </a:buClr>
              <a:buSzPts val="3000"/>
              <a:buFont typeface="STIX Two Text SemiBold"/>
              <a:buNone/>
              <a:defRPr/>
            </a:lvl6pPr>
            <a:lvl7pPr lvl="6" algn="ctr">
              <a:spcBef>
                <a:spcPts val="0"/>
              </a:spcBef>
              <a:spcAft>
                <a:spcPts val="0"/>
              </a:spcAft>
              <a:buClr>
                <a:schemeClr val="dk1"/>
              </a:buClr>
              <a:buSzPts val="3000"/>
              <a:buFont typeface="STIX Two Text SemiBold"/>
              <a:buNone/>
              <a:defRPr/>
            </a:lvl7pPr>
            <a:lvl8pPr lvl="7" algn="ctr">
              <a:spcBef>
                <a:spcPts val="0"/>
              </a:spcBef>
              <a:spcAft>
                <a:spcPts val="0"/>
              </a:spcAft>
              <a:buClr>
                <a:schemeClr val="dk1"/>
              </a:buClr>
              <a:buSzPts val="3000"/>
              <a:buFont typeface="STIX Two Text SemiBold"/>
              <a:buNone/>
              <a:defRPr/>
            </a:lvl8pPr>
            <a:lvl9pPr lvl="8" algn="ctr">
              <a:spcBef>
                <a:spcPts val="0"/>
              </a:spcBef>
              <a:spcAft>
                <a:spcPts val="0"/>
              </a:spcAft>
              <a:buClr>
                <a:schemeClr val="dk1"/>
              </a:buClr>
              <a:buSzPts val="3000"/>
              <a:buFont typeface="STIX Two Text SemiBold"/>
              <a:buNone/>
              <a:defRPr/>
            </a:lvl9pPr>
          </a:lstStyle>
          <a:p/>
        </p:txBody>
      </p:sp>
      <p:sp>
        <p:nvSpPr>
          <p:cNvPr id="710" name="Google Shape;710;p74"/>
          <p:cNvSpPr txBox="1"/>
          <p:nvPr>
            <p:ph idx="12" type="sldNum"/>
          </p:nvPr>
        </p:nvSpPr>
        <p:spPr>
          <a:xfrm>
            <a:off x="8556784" y="4749851"/>
            <a:ext cx="548700" cy="393600"/>
          </a:xfrm>
          <a:prstGeom prst="rect">
            <a:avLst/>
          </a:prstGeom>
        </p:spPr>
        <p:txBody>
          <a:bodyPr anchorCtr="0" anchor="t" bIns="91425" lIns="91425" spcFirstLastPara="1" rIns="91425" wrap="square" tIns="91425">
            <a:normAutofit/>
          </a:bodyPr>
          <a:lstStyle>
            <a:lvl1pPr lvl="0">
              <a:buNone/>
              <a:defRPr sz="1300"/>
            </a:lvl1pPr>
            <a:lvl2pPr lvl="1">
              <a:buNone/>
              <a:defRPr sz="1300"/>
            </a:lvl2pPr>
            <a:lvl3pPr lvl="2">
              <a:buNone/>
              <a:defRPr sz="1300"/>
            </a:lvl3pPr>
            <a:lvl4pPr lvl="3">
              <a:buNone/>
              <a:defRPr sz="1300"/>
            </a:lvl4pPr>
            <a:lvl5pPr lvl="4">
              <a:buNone/>
              <a:defRPr sz="1300"/>
            </a:lvl5pPr>
            <a:lvl6pPr lvl="5">
              <a:buNone/>
              <a:defRPr sz="1300"/>
            </a:lvl6pPr>
            <a:lvl7pPr lvl="6">
              <a:buNone/>
              <a:defRPr sz="1300"/>
            </a:lvl7pPr>
            <a:lvl8pPr lvl="7">
              <a:buNone/>
              <a:defRPr sz="1300"/>
            </a:lvl8pPr>
            <a:lvl9pPr lvl="8">
              <a:buNone/>
              <a:defRPr sz="1300"/>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extLst>
    <p:ext uri="{DCECCB84-F9BA-43D5-87BE-67443E8EF086}">
      <p15:sldGuideLst>
        <p15:guide id="1" pos="288">
          <p15:clr>
            <a:srgbClr val="E46962"/>
          </p15:clr>
        </p15:guide>
      </p15:sldGuideLst>
    </p:ext>
  </p:extLst>
</p:sldLayout>
</file>

<file path=ppt/slideLayouts/slideLayout7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hree column text and image with footer" type="tx">
  <p:cSld name="TITLE_AND_BODY">
    <p:spTree>
      <p:nvGrpSpPr>
        <p:cNvPr id="711" name="Shape 711"/>
        <p:cNvGrpSpPr/>
        <p:nvPr/>
      </p:nvGrpSpPr>
      <p:grpSpPr>
        <a:xfrm>
          <a:off x="0" y="0"/>
          <a:ext cx="0" cy="0"/>
          <a:chOff x="0" y="0"/>
          <a:chExt cx="0" cy="0"/>
        </a:xfrm>
      </p:grpSpPr>
      <p:grpSp>
        <p:nvGrpSpPr>
          <p:cNvPr id="712" name="Google Shape;712;p75"/>
          <p:cNvGrpSpPr/>
          <p:nvPr/>
        </p:nvGrpSpPr>
        <p:grpSpPr>
          <a:xfrm>
            <a:off x="0" y="0"/>
            <a:ext cx="9144000" cy="4974501"/>
            <a:chOff x="0" y="0"/>
            <a:chExt cx="9144000" cy="4974501"/>
          </a:xfrm>
        </p:grpSpPr>
        <p:sp>
          <p:nvSpPr>
            <p:cNvPr id="713" name="Google Shape;713;p75"/>
            <p:cNvSpPr/>
            <p:nvPr/>
          </p:nvSpPr>
          <p:spPr>
            <a:xfrm>
              <a:off x="0" y="0"/>
              <a:ext cx="9144000" cy="4686300"/>
            </a:xfrm>
            <a:prstGeom prst="rect">
              <a:avLst/>
            </a:prstGeom>
            <a:solidFill>
              <a:schemeClr val="lt2"/>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714" name="Google Shape;714;p75"/>
            <p:cNvSpPr/>
            <p:nvPr/>
          </p:nvSpPr>
          <p:spPr>
            <a:xfrm>
              <a:off x="4212650" y="4256001"/>
              <a:ext cx="718800" cy="718500"/>
            </a:xfrm>
            <a:prstGeom prst="ellipse">
              <a:avLst/>
            </a:prstGeom>
            <a:solidFill>
              <a:schemeClr val="lt2"/>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grpSp>
      <p:sp>
        <p:nvSpPr>
          <p:cNvPr id="715" name="Google Shape;715;p7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
        <p:nvSpPr>
          <p:cNvPr id="716" name="Google Shape;716;p75"/>
          <p:cNvSpPr txBox="1"/>
          <p:nvPr/>
        </p:nvSpPr>
        <p:spPr>
          <a:xfrm>
            <a:off x="4212575" y="4533153"/>
            <a:ext cx="718800" cy="4218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fld id="{00000000-1234-1234-1234-123412341234}" type="slidenum">
              <a:rPr lang="en">
                <a:solidFill>
                  <a:schemeClr val="accent1"/>
                </a:solidFill>
                <a:latin typeface="STIX Two Text Medium"/>
                <a:ea typeface="STIX Two Text Medium"/>
                <a:cs typeface="STIX Two Text Medium"/>
                <a:sym typeface="STIX Two Text Medium"/>
              </a:rPr>
              <a:t>‹#›</a:t>
            </a:fld>
            <a:endParaRPr>
              <a:solidFill>
                <a:schemeClr val="accent1"/>
              </a:solidFill>
              <a:latin typeface="STIX Two Text Medium"/>
              <a:ea typeface="STIX Two Text Medium"/>
              <a:cs typeface="STIX Two Text Medium"/>
              <a:sym typeface="STIX Two Text Medium"/>
            </a:endParaRPr>
          </a:p>
        </p:txBody>
      </p:sp>
      <p:sp>
        <p:nvSpPr>
          <p:cNvPr id="717" name="Google Shape;717;p75"/>
          <p:cNvSpPr txBox="1"/>
          <p:nvPr>
            <p:ph idx="1" type="subTitle"/>
          </p:nvPr>
        </p:nvSpPr>
        <p:spPr>
          <a:xfrm>
            <a:off x="366100" y="4773588"/>
            <a:ext cx="3539400" cy="282600"/>
          </a:xfrm>
          <a:prstGeom prst="rect">
            <a:avLst/>
          </a:prstGeom>
        </p:spPr>
        <p:txBody>
          <a:bodyPr anchorCtr="0" anchor="ctr" bIns="91425" lIns="91425" spcFirstLastPara="1" rIns="91425" wrap="square" tIns="91425">
            <a:noAutofit/>
          </a:bodyPr>
          <a:lstStyle>
            <a:lvl1pPr lvl="0">
              <a:spcBef>
                <a:spcPts val="0"/>
              </a:spcBef>
              <a:spcAft>
                <a:spcPts val="0"/>
              </a:spcAft>
              <a:buClr>
                <a:schemeClr val="lt2"/>
              </a:buClr>
              <a:buSzPts val="1200"/>
              <a:buNone/>
              <a:defRPr sz="1200">
                <a:solidFill>
                  <a:schemeClr val="lt2"/>
                </a:solidFill>
              </a:defRPr>
            </a:lvl1pPr>
            <a:lvl2pPr lvl="1">
              <a:spcBef>
                <a:spcPts val="0"/>
              </a:spcBef>
              <a:spcAft>
                <a:spcPts val="0"/>
              </a:spcAft>
              <a:buClr>
                <a:schemeClr val="lt2"/>
              </a:buClr>
              <a:buSzPts val="1200"/>
              <a:buNone/>
              <a:defRPr sz="1200">
                <a:solidFill>
                  <a:schemeClr val="lt2"/>
                </a:solidFill>
              </a:defRPr>
            </a:lvl2pPr>
            <a:lvl3pPr lvl="2">
              <a:spcBef>
                <a:spcPts val="0"/>
              </a:spcBef>
              <a:spcAft>
                <a:spcPts val="0"/>
              </a:spcAft>
              <a:buClr>
                <a:schemeClr val="lt2"/>
              </a:buClr>
              <a:buSzPts val="1200"/>
              <a:buNone/>
              <a:defRPr sz="1200">
                <a:solidFill>
                  <a:schemeClr val="lt2"/>
                </a:solidFill>
              </a:defRPr>
            </a:lvl3pPr>
            <a:lvl4pPr lvl="3">
              <a:spcBef>
                <a:spcPts val="0"/>
              </a:spcBef>
              <a:spcAft>
                <a:spcPts val="0"/>
              </a:spcAft>
              <a:buClr>
                <a:schemeClr val="lt2"/>
              </a:buClr>
              <a:buSzPts val="1200"/>
              <a:buNone/>
              <a:defRPr sz="1200">
                <a:solidFill>
                  <a:schemeClr val="lt2"/>
                </a:solidFill>
              </a:defRPr>
            </a:lvl4pPr>
            <a:lvl5pPr lvl="4">
              <a:spcBef>
                <a:spcPts val="0"/>
              </a:spcBef>
              <a:spcAft>
                <a:spcPts val="0"/>
              </a:spcAft>
              <a:buClr>
                <a:schemeClr val="lt2"/>
              </a:buClr>
              <a:buSzPts val="1200"/>
              <a:buNone/>
              <a:defRPr sz="1200">
                <a:solidFill>
                  <a:schemeClr val="lt2"/>
                </a:solidFill>
              </a:defRPr>
            </a:lvl5pPr>
            <a:lvl6pPr lvl="5">
              <a:spcBef>
                <a:spcPts val="0"/>
              </a:spcBef>
              <a:spcAft>
                <a:spcPts val="0"/>
              </a:spcAft>
              <a:buClr>
                <a:schemeClr val="lt2"/>
              </a:buClr>
              <a:buSzPts val="1200"/>
              <a:buNone/>
              <a:defRPr sz="1200">
                <a:solidFill>
                  <a:schemeClr val="lt2"/>
                </a:solidFill>
              </a:defRPr>
            </a:lvl6pPr>
            <a:lvl7pPr lvl="6">
              <a:spcBef>
                <a:spcPts val="0"/>
              </a:spcBef>
              <a:spcAft>
                <a:spcPts val="0"/>
              </a:spcAft>
              <a:buClr>
                <a:schemeClr val="lt2"/>
              </a:buClr>
              <a:buSzPts val="1200"/>
              <a:buNone/>
              <a:defRPr sz="1200">
                <a:solidFill>
                  <a:schemeClr val="lt2"/>
                </a:solidFill>
              </a:defRPr>
            </a:lvl7pPr>
            <a:lvl8pPr lvl="7">
              <a:spcBef>
                <a:spcPts val="0"/>
              </a:spcBef>
              <a:spcAft>
                <a:spcPts val="0"/>
              </a:spcAft>
              <a:buClr>
                <a:schemeClr val="lt2"/>
              </a:buClr>
              <a:buSzPts val="1200"/>
              <a:buNone/>
              <a:defRPr sz="1200">
                <a:solidFill>
                  <a:schemeClr val="lt2"/>
                </a:solidFill>
              </a:defRPr>
            </a:lvl8pPr>
            <a:lvl9pPr lvl="8">
              <a:spcBef>
                <a:spcPts val="0"/>
              </a:spcBef>
              <a:spcAft>
                <a:spcPts val="0"/>
              </a:spcAft>
              <a:buClr>
                <a:schemeClr val="lt2"/>
              </a:buClr>
              <a:buSzPts val="1200"/>
              <a:buNone/>
              <a:defRPr sz="1200">
                <a:solidFill>
                  <a:schemeClr val="lt2"/>
                </a:solidFill>
              </a:defRPr>
            </a:lvl9pPr>
          </a:lstStyle>
          <a:p/>
        </p:txBody>
      </p:sp>
      <p:sp>
        <p:nvSpPr>
          <p:cNvPr id="718" name="Google Shape;718;p75"/>
          <p:cNvSpPr txBox="1"/>
          <p:nvPr>
            <p:ph idx="2" type="subTitle"/>
          </p:nvPr>
        </p:nvSpPr>
        <p:spPr>
          <a:xfrm>
            <a:off x="5251900" y="4773588"/>
            <a:ext cx="3539400" cy="282600"/>
          </a:xfrm>
          <a:prstGeom prst="rect">
            <a:avLst/>
          </a:prstGeom>
        </p:spPr>
        <p:txBody>
          <a:bodyPr anchorCtr="0" anchor="ctr" bIns="91425" lIns="91425" spcFirstLastPara="1" rIns="91425" wrap="square" tIns="91425">
            <a:noAutofit/>
          </a:bodyPr>
          <a:lstStyle>
            <a:lvl1pPr lvl="0" algn="r">
              <a:spcBef>
                <a:spcPts val="0"/>
              </a:spcBef>
              <a:spcAft>
                <a:spcPts val="0"/>
              </a:spcAft>
              <a:buClr>
                <a:schemeClr val="lt2"/>
              </a:buClr>
              <a:buSzPts val="1200"/>
              <a:buNone/>
              <a:defRPr sz="1200">
                <a:solidFill>
                  <a:schemeClr val="lt2"/>
                </a:solidFill>
              </a:defRPr>
            </a:lvl1pPr>
            <a:lvl2pPr lvl="1" algn="r">
              <a:spcBef>
                <a:spcPts val="0"/>
              </a:spcBef>
              <a:spcAft>
                <a:spcPts val="0"/>
              </a:spcAft>
              <a:buClr>
                <a:schemeClr val="lt2"/>
              </a:buClr>
              <a:buSzPts val="1200"/>
              <a:buNone/>
              <a:defRPr sz="1200">
                <a:solidFill>
                  <a:schemeClr val="lt2"/>
                </a:solidFill>
              </a:defRPr>
            </a:lvl2pPr>
            <a:lvl3pPr lvl="2" algn="r">
              <a:spcBef>
                <a:spcPts val="0"/>
              </a:spcBef>
              <a:spcAft>
                <a:spcPts val="0"/>
              </a:spcAft>
              <a:buClr>
                <a:schemeClr val="lt2"/>
              </a:buClr>
              <a:buSzPts val="1200"/>
              <a:buNone/>
              <a:defRPr sz="1200">
                <a:solidFill>
                  <a:schemeClr val="lt2"/>
                </a:solidFill>
              </a:defRPr>
            </a:lvl3pPr>
            <a:lvl4pPr lvl="3" algn="r">
              <a:spcBef>
                <a:spcPts val="0"/>
              </a:spcBef>
              <a:spcAft>
                <a:spcPts val="0"/>
              </a:spcAft>
              <a:buClr>
                <a:schemeClr val="lt2"/>
              </a:buClr>
              <a:buSzPts val="1200"/>
              <a:buNone/>
              <a:defRPr sz="1200">
                <a:solidFill>
                  <a:schemeClr val="lt2"/>
                </a:solidFill>
              </a:defRPr>
            </a:lvl4pPr>
            <a:lvl5pPr lvl="4" algn="r">
              <a:spcBef>
                <a:spcPts val="0"/>
              </a:spcBef>
              <a:spcAft>
                <a:spcPts val="0"/>
              </a:spcAft>
              <a:buClr>
                <a:schemeClr val="lt2"/>
              </a:buClr>
              <a:buSzPts val="1200"/>
              <a:buNone/>
              <a:defRPr sz="1200">
                <a:solidFill>
                  <a:schemeClr val="lt2"/>
                </a:solidFill>
              </a:defRPr>
            </a:lvl5pPr>
            <a:lvl6pPr lvl="5" algn="r">
              <a:spcBef>
                <a:spcPts val="0"/>
              </a:spcBef>
              <a:spcAft>
                <a:spcPts val="0"/>
              </a:spcAft>
              <a:buClr>
                <a:schemeClr val="lt2"/>
              </a:buClr>
              <a:buSzPts val="1200"/>
              <a:buNone/>
              <a:defRPr sz="1200">
                <a:solidFill>
                  <a:schemeClr val="lt2"/>
                </a:solidFill>
              </a:defRPr>
            </a:lvl6pPr>
            <a:lvl7pPr lvl="6" algn="r">
              <a:spcBef>
                <a:spcPts val="0"/>
              </a:spcBef>
              <a:spcAft>
                <a:spcPts val="0"/>
              </a:spcAft>
              <a:buClr>
                <a:schemeClr val="lt2"/>
              </a:buClr>
              <a:buSzPts val="1200"/>
              <a:buNone/>
              <a:defRPr sz="1200">
                <a:solidFill>
                  <a:schemeClr val="lt2"/>
                </a:solidFill>
              </a:defRPr>
            </a:lvl7pPr>
            <a:lvl8pPr lvl="7" algn="r">
              <a:spcBef>
                <a:spcPts val="0"/>
              </a:spcBef>
              <a:spcAft>
                <a:spcPts val="0"/>
              </a:spcAft>
              <a:buClr>
                <a:schemeClr val="lt2"/>
              </a:buClr>
              <a:buSzPts val="1200"/>
              <a:buNone/>
              <a:defRPr sz="1200">
                <a:solidFill>
                  <a:schemeClr val="lt2"/>
                </a:solidFill>
              </a:defRPr>
            </a:lvl8pPr>
            <a:lvl9pPr lvl="8" algn="r">
              <a:spcBef>
                <a:spcPts val="0"/>
              </a:spcBef>
              <a:spcAft>
                <a:spcPts val="0"/>
              </a:spcAft>
              <a:buClr>
                <a:schemeClr val="lt2"/>
              </a:buClr>
              <a:buSzPts val="1200"/>
              <a:buNone/>
              <a:defRPr sz="1200">
                <a:solidFill>
                  <a:schemeClr val="lt2"/>
                </a:solidFill>
              </a:defRPr>
            </a:lvl9pPr>
          </a:lstStyle>
          <a:p/>
        </p:txBody>
      </p:sp>
      <p:sp>
        <p:nvSpPr>
          <p:cNvPr id="719" name="Google Shape;719;p75"/>
          <p:cNvSpPr txBox="1"/>
          <p:nvPr>
            <p:ph idx="3" type="subTitle"/>
          </p:nvPr>
        </p:nvSpPr>
        <p:spPr>
          <a:xfrm>
            <a:off x="457200" y="332425"/>
            <a:ext cx="2505600" cy="282600"/>
          </a:xfrm>
          <a:prstGeom prst="rect">
            <a:avLst/>
          </a:prstGeom>
        </p:spPr>
        <p:txBody>
          <a:bodyPr anchorCtr="0" anchor="ctr" bIns="91425" lIns="91425" spcFirstLastPara="1" rIns="91425" wrap="square" tIns="91425">
            <a:noAutofit/>
          </a:bodyPr>
          <a:lstStyle>
            <a:lvl1pPr lvl="0" algn="ctr">
              <a:spcBef>
                <a:spcPts val="0"/>
              </a:spcBef>
              <a:spcAft>
                <a:spcPts val="0"/>
              </a:spcAft>
              <a:buSzPts val="1600"/>
              <a:buNone/>
              <a:defRPr sz="1600"/>
            </a:lvl1pPr>
            <a:lvl2pPr lvl="1">
              <a:spcBef>
                <a:spcPts val="0"/>
              </a:spcBef>
              <a:spcAft>
                <a:spcPts val="0"/>
              </a:spcAft>
              <a:buSzPts val="1600"/>
              <a:buNone/>
              <a:defRPr sz="1600"/>
            </a:lvl2pPr>
            <a:lvl3pPr lvl="2">
              <a:spcBef>
                <a:spcPts val="0"/>
              </a:spcBef>
              <a:spcAft>
                <a:spcPts val="0"/>
              </a:spcAft>
              <a:buSzPts val="1600"/>
              <a:buNone/>
              <a:defRPr sz="1600"/>
            </a:lvl3pPr>
            <a:lvl4pPr lvl="3">
              <a:spcBef>
                <a:spcPts val="0"/>
              </a:spcBef>
              <a:spcAft>
                <a:spcPts val="0"/>
              </a:spcAft>
              <a:buSzPts val="1600"/>
              <a:buNone/>
              <a:defRPr sz="1600"/>
            </a:lvl4pPr>
            <a:lvl5pPr lvl="4">
              <a:spcBef>
                <a:spcPts val="0"/>
              </a:spcBef>
              <a:spcAft>
                <a:spcPts val="0"/>
              </a:spcAft>
              <a:buSzPts val="1600"/>
              <a:buNone/>
              <a:defRPr sz="1600"/>
            </a:lvl5pPr>
            <a:lvl6pPr lvl="5">
              <a:spcBef>
                <a:spcPts val="0"/>
              </a:spcBef>
              <a:spcAft>
                <a:spcPts val="0"/>
              </a:spcAft>
              <a:buSzPts val="1600"/>
              <a:buNone/>
              <a:defRPr sz="1600"/>
            </a:lvl6pPr>
            <a:lvl7pPr lvl="6">
              <a:spcBef>
                <a:spcPts val="0"/>
              </a:spcBef>
              <a:spcAft>
                <a:spcPts val="0"/>
              </a:spcAft>
              <a:buSzPts val="1600"/>
              <a:buNone/>
              <a:defRPr sz="1600"/>
            </a:lvl7pPr>
            <a:lvl8pPr lvl="7">
              <a:spcBef>
                <a:spcPts val="0"/>
              </a:spcBef>
              <a:spcAft>
                <a:spcPts val="0"/>
              </a:spcAft>
              <a:buSzPts val="1600"/>
              <a:buNone/>
              <a:defRPr sz="1600"/>
            </a:lvl8pPr>
            <a:lvl9pPr lvl="8">
              <a:spcBef>
                <a:spcPts val="0"/>
              </a:spcBef>
              <a:spcAft>
                <a:spcPts val="0"/>
              </a:spcAft>
              <a:buSzPts val="1600"/>
              <a:buNone/>
              <a:defRPr sz="1600"/>
            </a:lvl9pPr>
          </a:lstStyle>
          <a:p/>
        </p:txBody>
      </p:sp>
      <p:sp>
        <p:nvSpPr>
          <p:cNvPr id="720" name="Google Shape;720;p75"/>
          <p:cNvSpPr/>
          <p:nvPr>
            <p:ph idx="4" type="pic"/>
          </p:nvPr>
        </p:nvSpPr>
        <p:spPr>
          <a:xfrm>
            <a:off x="630200" y="860275"/>
            <a:ext cx="2124300" cy="1311600"/>
          </a:xfrm>
          <a:prstGeom prst="rect">
            <a:avLst/>
          </a:prstGeom>
          <a:noFill/>
          <a:ln>
            <a:noFill/>
          </a:ln>
        </p:spPr>
      </p:sp>
      <p:sp>
        <p:nvSpPr>
          <p:cNvPr id="721" name="Google Shape;721;p75"/>
          <p:cNvSpPr txBox="1"/>
          <p:nvPr>
            <p:ph idx="5" type="body"/>
          </p:nvPr>
        </p:nvSpPr>
        <p:spPr>
          <a:xfrm>
            <a:off x="548700" y="2605672"/>
            <a:ext cx="2322600" cy="13695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Clr>
                <a:schemeClr val="accent1"/>
              </a:buClr>
              <a:buSzPts val="1200"/>
              <a:buChar char="●"/>
              <a:defRPr>
                <a:solidFill>
                  <a:schemeClr val="accent1"/>
                </a:solidFill>
              </a:defRPr>
            </a:lvl1pPr>
            <a:lvl2pPr indent="-304800" lvl="1" marL="914400">
              <a:spcBef>
                <a:spcPts val="0"/>
              </a:spcBef>
              <a:spcAft>
                <a:spcPts val="0"/>
              </a:spcAft>
              <a:buClr>
                <a:schemeClr val="accent1"/>
              </a:buClr>
              <a:buSzPts val="1200"/>
              <a:buChar char="○"/>
              <a:defRPr>
                <a:solidFill>
                  <a:schemeClr val="accent1"/>
                </a:solidFill>
              </a:defRPr>
            </a:lvl2pPr>
            <a:lvl3pPr indent="-304800" lvl="2" marL="1371600">
              <a:spcBef>
                <a:spcPts val="0"/>
              </a:spcBef>
              <a:spcAft>
                <a:spcPts val="0"/>
              </a:spcAft>
              <a:buClr>
                <a:schemeClr val="accent1"/>
              </a:buClr>
              <a:buSzPts val="1200"/>
              <a:buChar char="■"/>
              <a:defRPr>
                <a:solidFill>
                  <a:schemeClr val="accent1"/>
                </a:solidFill>
              </a:defRPr>
            </a:lvl3pPr>
            <a:lvl4pPr indent="-304800" lvl="3" marL="1828800">
              <a:spcBef>
                <a:spcPts val="0"/>
              </a:spcBef>
              <a:spcAft>
                <a:spcPts val="0"/>
              </a:spcAft>
              <a:buClr>
                <a:schemeClr val="accent1"/>
              </a:buClr>
              <a:buSzPts val="1200"/>
              <a:buChar char="●"/>
              <a:defRPr>
                <a:solidFill>
                  <a:schemeClr val="accent1"/>
                </a:solidFill>
              </a:defRPr>
            </a:lvl4pPr>
            <a:lvl5pPr indent="-304800" lvl="4" marL="2286000">
              <a:spcBef>
                <a:spcPts val="0"/>
              </a:spcBef>
              <a:spcAft>
                <a:spcPts val="0"/>
              </a:spcAft>
              <a:buClr>
                <a:schemeClr val="accent1"/>
              </a:buClr>
              <a:buSzPts val="1200"/>
              <a:buChar char="○"/>
              <a:defRPr>
                <a:solidFill>
                  <a:schemeClr val="accent1"/>
                </a:solidFill>
              </a:defRPr>
            </a:lvl5pPr>
            <a:lvl6pPr indent="-304800" lvl="5" marL="2743200">
              <a:spcBef>
                <a:spcPts val="0"/>
              </a:spcBef>
              <a:spcAft>
                <a:spcPts val="0"/>
              </a:spcAft>
              <a:buClr>
                <a:schemeClr val="accent1"/>
              </a:buClr>
              <a:buSzPts val="1200"/>
              <a:buChar char="■"/>
              <a:defRPr>
                <a:solidFill>
                  <a:schemeClr val="accent1"/>
                </a:solidFill>
              </a:defRPr>
            </a:lvl6pPr>
            <a:lvl7pPr indent="-304800" lvl="6" marL="3200400">
              <a:spcBef>
                <a:spcPts val="0"/>
              </a:spcBef>
              <a:spcAft>
                <a:spcPts val="0"/>
              </a:spcAft>
              <a:buClr>
                <a:schemeClr val="accent1"/>
              </a:buClr>
              <a:buSzPts val="1200"/>
              <a:buChar char="●"/>
              <a:defRPr>
                <a:solidFill>
                  <a:schemeClr val="accent1"/>
                </a:solidFill>
              </a:defRPr>
            </a:lvl7pPr>
            <a:lvl8pPr indent="-304800" lvl="7" marL="3657600">
              <a:spcBef>
                <a:spcPts val="0"/>
              </a:spcBef>
              <a:spcAft>
                <a:spcPts val="0"/>
              </a:spcAft>
              <a:buClr>
                <a:schemeClr val="accent1"/>
              </a:buClr>
              <a:buSzPts val="1200"/>
              <a:buChar char="○"/>
              <a:defRPr>
                <a:solidFill>
                  <a:schemeClr val="accent1"/>
                </a:solidFill>
              </a:defRPr>
            </a:lvl8pPr>
            <a:lvl9pPr indent="-304800" lvl="8" marL="4114800">
              <a:spcBef>
                <a:spcPts val="0"/>
              </a:spcBef>
              <a:spcAft>
                <a:spcPts val="0"/>
              </a:spcAft>
              <a:buClr>
                <a:schemeClr val="accent1"/>
              </a:buClr>
              <a:buSzPts val="1200"/>
              <a:buChar char="■"/>
              <a:defRPr>
                <a:solidFill>
                  <a:schemeClr val="accent1"/>
                </a:solidFill>
              </a:defRPr>
            </a:lvl9pPr>
          </a:lstStyle>
          <a:p/>
        </p:txBody>
      </p:sp>
      <p:sp>
        <p:nvSpPr>
          <p:cNvPr id="722" name="Google Shape;722;p75"/>
          <p:cNvSpPr txBox="1"/>
          <p:nvPr>
            <p:ph idx="6" type="subTitle"/>
          </p:nvPr>
        </p:nvSpPr>
        <p:spPr>
          <a:xfrm>
            <a:off x="548700" y="2171875"/>
            <a:ext cx="2322600" cy="259800"/>
          </a:xfrm>
          <a:prstGeom prst="rect">
            <a:avLst/>
          </a:prstGeom>
        </p:spPr>
        <p:txBody>
          <a:bodyPr anchorCtr="0" anchor="t" bIns="91425" lIns="91425" spcFirstLastPara="1" rIns="91425" wrap="square" tIns="91425">
            <a:noAutofit/>
          </a:bodyPr>
          <a:lstStyle>
            <a:lvl1pPr lvl="0">
              <a:spcBef>
                <a:spcPts val="0"/>
              </a:spcBef>
              <a:spcAft>
                <a:spcPts val="0"/>
              </a:spcAft>
              <a:buSzPts val="1400"/>
              <a:buFont typeface="STIX Two Text SemiBold"/>
              <a:buNone/>
              <a:defRPr>
                <a:latin typeface="STIX Two Text SemiBold"/>
                <a:ea typeface="STIX Two Text SemiBold"/>
                <a:cs typeface="STIX Two Text SemiBold"/>
                <a:sym typeface="STIX Two Text SemiBold"/>
              </a:defRPr>
            </a:lvl1pPr>
            <a:lvl2pPr lvl="1" algn="l">
              <a:spcBef>
                <a:spcPts val="0"/>
              </a:spcBef>
              <a:spcAft>
                <a:spcPts val="0"/>
              </a:spcAft>
              <a:buSzPts val="1400"/>
              <a:buFont typeface="STIX Two Text SemiBold"/>
              <a:buNone/>
              <a:defRPr>
                <a:latin typeface="STIX Two Text SemiBold"/>
                <a:ea typeface="STIX Two Text SemiBold"/>
                <a:cs typeface="STIX Two Text SemiBold"/>
                <a:sym typeface="STIX Two Text SemiBold"/>
              </a:defRPr>
            </a:lvl2pPr>
            <a:lvl3pPr lvl="2" algn="l">
              <a:spcBef>
                <a:spcPts val="0"/>
              </a:spcBef>
              <a:spcAft>
                <a:spcPts val="0"/>
              </a:spcAft>
              <a:buSzPts val="1400"/>
              <a:buFont typeface="STIX Two Text SemiBold"/>
              <a:buNone/>
              <a:defRPr>
                <a:latin typeface="STIX Two Text SemiBold"/>
                <a:ea typeface="STIX Two Text SemiBold"/>
                <a:cs typeface="STIX Two Text SemiBold"/>
                <a:sym typeface="STIX Two Text SemiBold"/>
              </a:defRPr>
            </a:lvl3pPr>
            <a:lvl4pPr lvl="3" algn="l">
              <a:spcBef>
                <a:spcPts val="0"/>
              </a:spcBef>
              <a:spcAft>
                <a:spcPts val="0"/>
              </a:spcAft>
              <a:buSzPts val="1400"/>
              <a:buFont typeface="STIX Two Text SemiBold"/>
              <a:buNone/>
              <a:defRPr>
                <a:latin typeface="STIX Two Text SemiBold"/>
                <a:ea typeface="STIX Two Text SemiBold"/>
                <a:cs typeface="STIX Two Text SemiBold"/>
                <a:sym typeface="STIX Two Text SemiBold"/>
              </a:defRPr>
            </a:lvl4pPr>
            <a:lvl5pPr lvl="4" algn="l">
              <a:spcBef>
                <a:spcPts val="0"/>
              </a:spcBef>
              <a:spcAft>
                <a:spcPts val="0"/>
              </a:spcAft>
              <a:buSzPts val="1400"/>
              <a:buFont typeface="STIX Two Text SemiBold"/>
              <a:buNone/>
              <a:defRPr>
                <a:latin typeface="STIX Two Text SemiBold"/>
                <a:ea typeface="STIX Two Text SemiBold"/>
                <a:cs typeface="STIX Two Text SemiBold"/>
                <a:sym typeface="STIX Two Text SemiBold"/>
              </a:defRPr>
            </a:lvl5pPr>
            <a:lvl6pPr lvl="5" algn="l">
              <a:spcBef>
                <a:spcPts val="0"/>
              </a:spcBef>
              <a:spcAft>
                <a:spcPts val="0"/>
              </a:spcAft>
              <a:buSzPts val="1400"/>
              <a:buFont typeface="STIX Two Text SemiBold"/>
              <a:buNone/>
              <a:defRPr>
                <a:latin typeface="STIX Two Text SemiBold"/>
                <a:ea typeface="STIX Two Text SemiBold"/>
                <a:cs typeface="STIX Two Text SemiBold"/>
                <a:sym typeface="STIX Two Text SemiBold"/>
              </a:defRPr>
            </a:lvl6pPr>
            <a:lvl7pPr lvl="6" algn="l">
              <a:spcBef>
                <a:spcPts val="0"/>
              </a:spcBef>
              <a:spcAft>
                <a:spcPts val="0"/>
              </a:spcAft>
              <a:buSzPts val="1400"/>
              <a:buFont typeface="STIX Two Text SemiBold"/>
              <a:buNone/>
              <a:defRPr>
                <a:latin typeface="STIX Two Text SemiBold"/>
                <a:ea typeface="STIX Two Text SemiBold"/>
                <a:cs typeface="STIX Two Text SemiBold"/>
                <a:sym typeface="STIX Two Text SemiBold"/>
              </a:defRPr>
            </a:lvl7pPr>
            <a:lvl8pPr lvl="7" algn="l">
              <a:spcBef>
                <a:spcPts val="0"/>
              </a:spcBef>
              <a:spcAft>
                <a:spcPts val="0"/>
              </a:spcAft>
              <a:buSzPts val="1400"/>
              <a:buFont typeface="STIX Two Text SemiBold"/>
              <a:buNone/>
              <a:defRPr>
                <a:latin typeface="STIX Two Text SemiBold"/>
                <a:ea typeface="STIX Two Text SemiBold"/>
                <a:cs typeface="STIX Two Text SemiBold"/>
                <a:sym typeface="STIX Two Text SemiBold"/>
              </a:defRPr>
            </a:lvl8pPr>
            <a:lvl9pPr lvl="8" algn="l">
              <a:spcBef>
                <a:spcPts val="0"/>
              </a:spcBef>
              <a:spcAft>
                <a:spcPts val="0"/>
              </a:spcAft>
              <a:buSzPts val="1400"/>
              <a:buFont typeface="STIX Two Text SemiBold"/>
              <a:buNone/>
              <a:defRPr>
                <a:latin typeface="STIX Two Text SemiBold"/>
                <a:ea typeface="STIX Two Text SemiBold"/>
                <a:cs typeface="STIX Two Text SemiBold"/>
                <a:sym typeface="STIX Two Text SemiBold"/>
              </a:defRPr>
            </a:lvl9pPr>
          </a:lstStyle>
          <a:p/>
        </p:txBody>
      </p:sp>
      <p:sp>
        <p:nvSpPr>
          <p:cNvPr id="723" name="Google Shape;723;p75"/>
          <p:cNvSpPr txBox="1"/>
          <p:nvPr>
            <p:ph idx="7" type="subTitle"/>
          </p:nvPr>
        </p:nvSpPr>
        <p:spPr>
          <a:xfrm>
            <a:off x="3319200" y="332425"/>
            <a:ext cx="2505600" cy="282600"/>
          </a:xfrm>
          <a:prstGeom prst="rect">
            <a:avLst/>
          </a:prstGeom>
        </p:spPr>
        <p:txBody>
          <a:bodyPr anchorCtr="0" anchor="ctr" bIns="91425" lIns="91425" spcFirstLastPara="1" rIns="91425" wrap="square" tIns="91425">
            <a:noAutofit/>
          </a:bodyPr>
          <a:lstStyle>
            <a:lvl1pPr lvl="0" algn="ctr">
              <a:spcBef>
                <a:spcPts val="0"/>
              </a:spcBef>
              <a:spcAft>
                <a:spcPts val="0"/>
              </a:spcAft>
              <a:buSzPts val="1600"/>
              <a:buNone/>
              <a:defRPr sz="1600"/>
            </a:lvl1pPr>
            <a:lvl2pPr lvl="1">
              <a:spcBef>
                <a:spcPts val="0"/>
              </a:spcBef>
              <a:spcAft>
                <a:spcPts val="0"/>
              </a:spcAft>
              <a:buSzPts val="1600"/>
              <a:buNone/>
              <a:defRPr sz="1600"/>
            </a:lvl2pPr>
            <a:lvl3pPr lvl="2">
              <a:spcBef>
                <a:spcPts val="0"/>
              </a:spcBef>
              <a:spcAft>
                <a:spcPts val="0"/>
              </a:spcAft>
              <a:buSzPts val="1600"/>
              <a:buNone/>
              <a:defRPr sz="1600"/>
            </a:lvl3pPr>
            <a:lvl4pPr lvl="3">
              <a:spcBef>
                <a:spcPts val="0"/>
              </a:spcBef>
              <a:spcAft>
                <a:spcPts val="0"/>
              </a:spcAft>
              <a:buSzPts val="1600"/>
              <a:buNone/>
              <a:defRPr sz="1600"/>
            </a:lvl4pPr>
            <a:lvl5pPr lvl="4">
              <a:spcBef>
                <a:spcPts val="0"/>
              </a:spcBef>
              <a:spcAft>
                <a:spcPts val="0"/>
              </a:spcAft>
              <a:buSzPts val="1600"/>
              <a:buNone/>
              <a:defRPr sz="1600"/>
            </a:lvl5pPr>
            <a:lvl6pPr lvl="5">
              <a:spcBef>
                <a:spcPts val="0"/>
              </a:spcBef>
              <a:spcAft>
                <a:spcPts val="0"/>
              </a:spcAft>
              <a:buSzPts val="1600"/>
              <a:buNone/>
              <a:defRPr sz="1600"/>
            </a:lvl6pPr>
            <a:lvl7pPr lvl="6">
              <a:spcBef>
                <a:spcPts val="0"/>
              </a:spcBef>
              <a:spcAft>
                <a:spcPts val="0"/>
              </a:spcAft>
              <a:buSzPts val="1600"/>
              <a:buNone/>
              <a:defRPr sz="1600"/>
            </a:lvl7pPr>
            <a:lvl8pPr lvl="7">
              <a:spcBef>
                <a:spcPts val="0"/>
              </a:spcBef>
              <a:spcAft>
                <a:spcPts val="0"/>
              </a:spcAft>
              <a:buSzPts val="1600"/>
              <a:buNone/>
              <a:defRPr sz="1600"/>
            </a:lvl8pPr>
            <a:lvl9pPr lvl="8">
              <a:spcBef>
                <a:spcPts val="0"/>
              </a:spcBef>
              <a:spcAft>
                <a:spcPts val="0"/>
              </a:spcAft>
              <a:buSzPts val="1600"/>
              <a:buNone/>
              <a:defRPr sz="1600"/>
            </a:lvl9pPr>
          </a:lstStyle>
          <a:p/>
        </p:txBody>
      </p:sp>
      <p:sp>
        <p:nvSpPr>
          <p:cNvPr id="724" name="Google Shape;724;p75"/>
          <p:cNvSpPr/>
          <p:nvPr>
            <p:ph idx="8" type="pic"/>
          </p:nvPr>
        </p:nvSpPr>
        <p:spPr>
          <a:xfrm>
            <a:off x="3492200" y="860275"/>
            <a:ext cx="2124300" cy="1311600"/>
          </a:xfrm>
          <a:prstGeom prst="rect">
            <a:avLst/>
          </a:prstGeom>
          <a:noFill/>
          <a:ln>
            <a:noFill/>
          </a:ln>
        </p:spPr>
      </p:sp>
      <p:sp>
        <p:nvSpPr>
          <p:cNvPr id="725" name="Google Shape;725;p75"/>
          <p:cNvSpPr txBox="1"/>
          <p:nvPr>
            <p:ph idx="9" type="subTitle"/>
          </p:nvPr>
        </p:nvSpPr>
        <p:spPr>
          <a:xfrm>
            <a:off x="3410700" y="2171875"/>
            <a:ext cx="2322600" cy="259800"/>
          </a:xfrm>
          <a:prstGeom prst="rect">
            <a:avLst/>
          </a:prstGeom>
        </p:spPr>
        <p:txBody>
          <a:bodyPr anchorCtr="0" anchor="t" bIns="91425" lIns="91425" spcFirstLastPara="1" rIns="91425" wrap="square" tIns="91425">
            <a:noAutofit/>
          </a:bodyPr>
          <a:lstStyle>
            <a:lvl1pPr lvl="0">
              <a:spcBef>
                <a:spcPts val="0"/>
              </a:spcBef>
              <a:spcAft>
                <a:spcPts val="0"/>
              </a:spcAft>
              <a:buSzPts val="1400"/>
              <a:buFont typeface="STIX Two Text SemiBold"/>
              <a:buNone/>
              <a:defRPr>
                <a:latin typeface="STIX Two Text SemiBold"/>
                <a:ea typeface="STIX Two Text SemiBold"/>
                <a:cs typeface="STIX Two Text SemiBold"/>
                <a:sym typeface="STIX Two Text SemiBold"/>
              </a:defRPr>
            </a:lvl1pPr>
            <a:lvl2pPr lvl="1" algn="l">
              <a:spcBef>
                <a:spcPts val="0"/>
              </a:spcBef>
              <a:spcAft>
                <a:spcPts val="0"/>
              </a:spcAft>
              <a:buSzPts val="1400"/>
              <a:buFont typeface="STIX Two Text SemiBold"/>
              <a:buNone/>
              <a:defRPr>
                <a:latin typeface="STIX Two Text SemiBold"/>
                <a:ea typeface="STIX Two Text SemiBold"/>
                <a:cs typeface="STIX Two Text SemiBold"/>
                <a:sym typeface="STIX Two Text SemiBold"/>
              </a:defRPr>
            </a:lvl2pPr>
            <a:lvl3pPr lvl="2" algn="l">
              <a:spcBef>
                <a:spcPts val="0"/>
              </a:spcBef>
              <a:spcAft>
                <a:spcPts val="0"/>
              </a:spcAft>
              <a:buSzPts val="1400"/>
              <a:buFont typeface="STIX Two Text SemiBold"/>
              <a:buNone/>
              <a:defRPr>
                <a:latin typeface="STIX Two Text SemiBold"/>
                <a:ea typeface="STIX Two Text SemiBold"/>
                <a:cs typeface="STIX Two Text SemiBold"/>
                <a:sym typeface="STIX Two Text SemiBold"/>
              </a:defRPr>
            </a:lvl3pPr>
            <a:lvl4pPr lvl="3" algn="l">
              <a:spcBef>
                <a:spcPts val="0"/>
              </a:spcBef>
              <a:spcAft>
                <a:spcPts val="0"/>
              </a:spcAft>
              <a:buSzPts val="1400"/>
              <a:buFont typeface="STIX Two Text SemiBold"/>
              <a:buNone/>
              <a:defRPr>
                <a:latin typeface="STIX Two Text SemiBold"/>
                <a:ea typeface="STIX Two Text SemiBold"/>
                <a:cs typeface="STIX Two Text SemiBold"/>
                <a:sym typeface="STIX Two Text SemiBold"/>
              </a:defRPr>
            </a:lvl4pPr>
            <a:lvl5pPr lvl="4" algn="l">
              <a:spcBef>
                <a:spcPts val="0"/>
              </a:spcBef>
              <a:spcAft>
                <a:spcPts val="0"/>
              </a:spcAft>
              <a:buSzPts val="1400"/>
              <a:buFont typeface="STIX Two Text SemiBold"/>
              <a:buNone/>
              <a:defRPr>
                <a:latin typeface="STIX Two Text SemiBold"/>
                <a:ea typeface="STIX Two Text SemiBold"/>
                <a:cs typeface="STIX Two Text SemiBold"/>
                <a:sym typeface="STIX Two Text SemiBold"/>
              </a:defRPr>
            </a:lvl5pPr>
            <a:lvl6pPr lvl="5" algn="l">
              <a:spcBef>
                <a:spcPts val="0"/>
              </a:spcBef>
              <a:spcAft>
                <a:spcPts val="0"/>
              </a:spcAft>
              <a:buSzPts val="1400"/>
              <a:buFont typeface="STIX Two Text SemiBold"/>
              <a:buNone/>
              <a:defRPr>
                <a:latin typeface="STIX Two Text SemiBold"/>
                <a:ea typeface="STIX Two Text SemiBold"/>
                <a:cs typeface="STIX Two Text SemiBold"/>
                <a:sym typeface="STIX Two Text SemiBold"/>
              </a:defRPr>
            </a:lvl6pPr>
            <a:lvl7pPr lvl="6" algn="l">
              <a:spcBef>
                <a:spcPts val="0"/>
              </a:spcBef>
              <a:spcAft>
                <a:spcPts val="0"/>
              </a:spcAft>
              <a:buSzPts val="1400"/>
              <a:buFont typeface="STIX Two Text SemiBold"/>
              <a:buNone/>
              <a:defRPr>
                <a:latin typeface="STIX Two Text SemiBold"/>
                <a:ea typeface="STIX Two Text SemiBold"/>
                <a:cs typeface="STIX Two Text SemiBold"/>
                <a:sym typeface="STIX Two Text SemiBold"/>
              </a:defRPr>
            </a:lvl7pPr>
            <a:lvl8pPr lvl="7" algn="l">
              <a:spcBef>
                <a:spcPts val="0"/>
              </a:spcBef>
              <a:spcAft>
                <a:spcPts val="0"/>
              </a:spcAft>
              <a:buSzPts val="1400"/>
              <a:buFont typeface="STIX Two Text SemiBold"/>
              <a:buNone/>
              <a:defRPr>
                <a:latin typeface="STIX Two Text SemiBold"/>
                <a:ea typeface="STIX Two Text SemiBold"/>
                <a:cs typeface="STIX Two Text SemiBold"/>
                <a:sym typeface="STIX Two Text SemiBold"/>
              </a:defRPr>
            </a:lvl8pPr>
            <a:lvl9pPr lvl="8" algn="l">
              <a:spcBef>
                <a:spcPts val="0"/>
              </a:spcBef>
              <a:spcAft>
                <a:spcPts val="0"/>
              </a:spcAft>
              <a:buSzPts val="1400"/>
              <a:buFont typeface="STIX Two Text SemiBold"/>
              <a:buNone/>
              <a:defRPr>
                <a:latin typeface="STIX Two Text SemiBold"/>
                <a:ea typeface="STIX Two Text SemiBold"/>
                <a:cs typeface="STIX Two Text SemiBold"/>
                <a:sym typeface="STIX Two Text SemiBold"/>
              </a:defRPr>
            </a:lvl9pPr>
          </a:lstStyle>
          <a:p/>
        </p:txBody>
      </p:sp>
      <p:sp>
        <p:nvSpPr>
          <p:cNvPr id="726" name="Google Shape;726;p75"/>
          <p:cNvSpPr txBox="1"/>
          <p:nvPr>
            <p:ph idx="13" type="subTitle"/>
          </p:nvPr>
        </p:nvSpPr>
        <p:spPr>
          <a:xfrm>
            <a:off x="6181175" y="332425"/>
            <a:ext cx="2505600" cy="282600"/>
          </a:xfrm>
          <a:prstGeom prst="rect">
            <a:avLst/>
          </a:prstGeom>
        </p:spPr>
        <p:txBody>
          <a:bodyPr anchorCtr="0" anchor="ctr" bIns="91425" lIns="91425" spcFirstLastPara="1" rIns="91425" wrap="square" tIns="91425">
            <a:noAutofit/>
          </a:bodyPr>
          <a:lstStyle>
            <a:lvl1pPr lvl="0" algn="ctr">
              <a:spcBef>
                <a:spcPts val="0"/>
              </a:spcBef>
              <a:spcAft>
                <a:spcPts val="0"/>
              </a:spcAft>
              <a:buSzPts val="1600"/>
              <a:buNone/>
              <a:defRPr sz="1600"/>
            </a:lvl1pPr>
            <a:lvl2pPr lvl="1">
              <a:spcBef>
                <a:spcPts val="0"/>
              </a:spcBef>
              <a:spcAft>
                <a:spcPts val="0"/>
              </a:spcAft>
              <a:buSzPts val="1600"/>
              <a:buNone/>
              <a:defRPr sz="1600"/>
            </a:lvl2pPr>
            <a:lvl3pPr lvl="2">
              <a:spcBef>
                <a:spcPts val="0"/>
              </a:spcBef>
              <a:spcAft>
                <a:spcPts val="0"/>
              </a:spcAft>
              <a:buSzPts val="1600"/>
              <a:buNone/>
              <a:defRPr sz="1600"/>
            </a:lvl3pPr>
            <a:lvl4pPr lvl="3">
              <a:spcBef>
                <a:spcPts val="0"/>
              </a:spcBef>
              <a:spcAft>
                <a:spcPts val="0"/>
              </a:spcAft>
              <a:buSzPts val="1600"/>
              <a:buNone/>
              <a:defRPr sz="1600"/>
            </a:lvl4pPr>
            <a:lvl5pPr lvl="4">
              <a:spcBef>
                <a:spcPts val="0"/>
              </a:spcBef>
              <a:spcAft>
                <a:spcPts val="0"/>
              </a:spcAft>
              <a:buSzPts val="1600"/>
              <a:buNone/>
              <a:defRPr sz="1600"/>
            </a:lvl5pPr>
            <a:lvl6pPr lvl="5">
              <a:spcBef>
                <a:spcPts val="0"/>
              </a:spcBef>
              <a:spcAft>
                <a:spcPts val="0"/>
              </a:spcAft>
              <a:buSzPts val="1600"/>
              <a:buNone/>
              <a:defRPr sz="1600"/>
            </a:lvl6pPr>
            <a:lvl7pPr lvl="6">
              <a:spcBef>
                <a:spcPts val="0"/>
              </a:spcBef>
              <a:spcAft>
                <a:spcPts val="0"/>
              </a:spcAft>
              <a:buSzPts val="1600"/>
              <a:buNone/>
              <a:defRPr sz="1600"/>
            </a:lvl7pPr>
            <a:lvl8pPr lvl="7">
              <a:spcBef>
                <a:spcPts val="0"/>
              </a:spcBef>
              <a:spcAft>
                <a:spcPts val="0"/>
              </a:spcAft>
              <a:buSzPts val="1600"/>
              <a:buNone/>
              <a:defRPr sz="1600"/>
            </a:lvl8pPr>
            <a:lvl9pPr lvl="8">
              <a:spcBef>
                <a:spcPts val="0"/>
              </a:spcBef>
              <a:spcAft>
                <a:spcPts val="0"/>
              </a:spcAft>
              <a:buSzPts val="1600"/>
              <a:buNone/>
              <a:defRPr sz="1600"/>
            </a:lvl9pPr>
          </a:lstStyle>
          <a:p/>
        </p:txBody>
      </p:sp>
      <p:sp>
        <p:nvSpPr>
          <p:cNvPr id="727" name="Google Shape;727;p75"/>
          <p:cNvSpPr txBox="1"/>
          <p:nvPr>
            <p:ph idx="14" type="body"/>
          </p:nvPr>
        </p:nvSpPr>
        <p:spPr>
          <a:xfrm>
            <a:off x="6272675" y="860275"/>
            <a:ext cx="2414100" cy="31149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a:lvl1pPr>
            <a:lvl2pPr indent="-304800" lvl="1" marL="914400">
              <a:spcBef>
                <a:spcPts val="0"/>
              </a:spcBef>
              <a:spcAft>
                <a:spcPts val="0"/>
              </a:spcAft>
              <a:buSzPts val="1200"/>
              <a:buChar char="○"/>
              <a:defRPr/>
            </a:lvl2pPr>
            <a:lvl3pPr indent="-304800" lvl="2" marL="1371600">
              <a:spcBef>
                <a:spcPts val="0"/>
              </a:spcBef>
              <a:spcAft>
                <a:spcPts val="0"/>
              </a:spcAft>
              <a:buSzPts val="1200"/>
              <a:buChar char="■"/>
              <a:defRPr/>
            </a:lvl3pPr>
            <a:lvl4pPr indent="-304800" lvl="3" marL="1828800">
              <a:spcBef>
                <a:spcPts val="0"/>
              </a:spcBef>
              <a:spcAft>
                <a:spcPts val="0"/>
              </a:spcAft>
              <a:buSzPts val="1200"/>
              <a:buChar char="●"/>
              <a:defRPr/>
            </a:lvl4pPr>
            <a:lvl5pPr indent="-304800" lvl="4" marL="2286000">
              <a:spcBef>
                <a:spcPts val="0"/>
              </a:spcBef>
              <a:spcAft>
                <a:spcPts val="0"/>
              </a:spcAft>
              <a:buSzPts val="1200"/>
              <a:buChar char="○"/>
              <a:defRPr/>
            </a:lvl5pPr>
            <a:lvl6pPr indent="-304800" lvl="5" marL="2743200">
              <a:spcBef>
                <a:spcPts val="0"/>
              </a:spcBef>
              <a:spcAft>
                <a:spcPts val="0"/>
              </a:spcAft>
              <a:buSzPts val="1200"/>
              <a:buChar char="■"/>
              <a:defRPr/>
            </a:lvl6pPr>
            <a:lvl7pPr indent="-304800" lvl="6" marL="3200400">
              <a:spcBef>
                <a:spcPts val="0"/>
              </a:spcBef>
              <a:spcAft>
                <a:spcPts val="0"/>
              </a:spcAft>
              <a:buSzPts val="1200"/>
              <a:buChar char="●"/>
              <a:defRPr/>
            </a:lvl7pPr>
            <a:lvl8pPr indent="-304800" lvl="7" marL="3657600">
              <a:spcBef>
                <a:spcPts val="0"/>
              </a:spcBef>
              <a:spcAft>
                <a:spcPts val="0"/>
              </a:spcAft>
              <a:buSzPts val="1200"/>
              <a:buChar char="○"/>
              <a:defRPr/>
            </a:lvl8pPr>
            <a:lvl9pPr indent="-304800" lvl="8" marL="4114800">
              <a:spcBef>
                <a:spcPts val="0"/>
              </a:spcBef>
              <a:spcAft>
                <a:spcPts val="0"/>
              </a:spcAft>
              <a:buSzPts val="1200"/>
              <a:buChar char="■"/>
              <a:defRPr/>
            </a:lvl9pPr>
          </a:lstStyle>
          <a:p/>
        </p:txBody>
      </p:sp>
      <p:sp>
        <p:nvSpPr>
          <p:cNvPr id="728" name="Google Shape;728;p75"/>
          <p:cNvSpPr txBox="1"/>
          <p:nvPr>
            <p:ph idx="15" type="body"/>
          </p:nvPr>
        </p:nvSpPr>
        <p:spPr>
          <a:xfrm>
            <a:off x="3410700" y="2605672"/>
            <a:ext cx="2322600" cy="13695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Clr>
                <a:schemeClr val="accent1"/>
              </a:buClr>
              <a:buSzPts val="1200"/>
              <a:buChar char="●"/>
              <a:defRPr>
                <a:solidFill>
                  <a:schemeClr val="accent1"/>
                </a:solidFill>
              </a:defRPr>
            </a:lvl1pPr>
            <a:lvl2pPr indent="-304800" lvl="1" marL="914400">
              <a:spcBef>
                <a:spcPts val="0"/>
              </a:spcBef>
              <a:spcAft>
                <a:spcPts val="0"/>
              </a:spcAft>
              <a:buClr>
                <a:schemeClr val="accent1"/>
              </a:buClr>
              <a:buSzPts val="1200"/>
              <a:buChar char="○"/>
              <a:defRPr>
                <a:solidFill>
                  <a:schemeClr val="accent1"/>
                </a:solidFill>
              </a:defRPr>
            </a:lvl2pPr>
            <a:lvl3pPr indent="-304800" lvl="2" marL="1371600">
              <a:spcBef>
                <a:spcPts val="0"/>
              </a:spcBef>
              <a:spcAft>
                <a:spcPts val="0"/>
              </a:spcAft>
              <a:buClr>
                <a:schemeClr val="accent1"/>
              </a:buClr>
              <a:buSzPts val="1200"/>
              <a:buChar char="■"/>
              <a:defRPr>
                <a:solidFill>
                  <a:schemeClr val="accent1"/>
                </a:solidFill>
              </a:defRPr>
            </a:lvl3pPr>
            <a:lvl4pPr indent="-304800" lvl="3" marL="1828800">
              <a:spcBef>
                <a:spcPts val="0"/>
              </a:spcBef>
              <a:spcAft>
                <a:spcPts val="0"/>
              </a:spcAft>
              <a:buClr>
                <a:schemeClr val="accent1"/>
              </a:buClr>
              <a:buSzPts val="1200"/>
              <a:buChar char="●"/>
              <a:defRPr>
                <a:solidFill>
                  <a:schemeClr val="accent1"/>
                </a:solidFill>
              </a:defRPr>
            </a:lvl4pPr>
            <a:lvl5pPr indent="-304800" lvl="4" marL="2286000">
              <a:spcBef>
                <a:spcPts val="0"/>
              </a:spcBef>
              <a:spcAft>
                <a:spcPts val="0"/>
              </a:spcAft>
              <a:buClr>
                <a:schemeClr val="accent1"/>
              </a:buClr>
              <a:buSzPts val="1200"/>
              <a:buChar char="○"/>
              <a:defRPr>
                <a:solidFill>
                  <a:schemeClr val="accent1"/>
                </a:solidFill>
              </a:defRPr>
            </a:lvl5pPr>
            <a:lvl6pPr indent="-304800" lvl="5" marL="2743200">
              <a:spcBef>
                <a:spcPts val="0"/>
              </a:spcBef>
              <a:spcAft>
                <a:spcPts val="0"/>
              </a:spcAft>
              <a:buClr>
                <a:schemeClr val="accent1"/>
              </a:buClr>
              <a:buSzPts val="1200"/>
              <a:buChar char="■"/>
              <a:defRPr>
                <a:solidFill>
                  <a:schemeClr val="accent1"/>
                </a:solidFill>
              </a:defRPr>
            </a:lvl6pPr>
            <a:lvl7pPr indent="-304800" lvl="6" marL="3200400">
              <a:spcBef>
                <a:spcPts val="0"/>
              </a:spcBef>
              <a:spcAft>
                <a:spcPts val="0"/>
              </a:spcAft>
              <a:buClr>
                <a:schemeClr val="accent1"/>
              </a:buClr>
              <a:buSzPts val="1200"/>
              <a:buChar char="●"/>
              <a:defRPr>
                <a:solidFill>
                  <a:schemeClr val="accent1"/>
                </a:solidFill>
              </a:defRPr>
            </a:lvl7pPr>
            <a:lvl8pPr indent="-304800" lvl="7" marL="3657600">
              <a:spcBef>
                <a:spcPts val="0"/>
              </a:spcBef>
              <a:spcAft>
                <a:spcPts val="0"/>
              </a:spcAft>
              <a:buClr>
                <a:schemeClr val="accent1"/>
              </a:buClr>
              <a:buSzPts val="1200"/>
              <a:buChar char="○"/>
              <a:defRPr>
                <a:solidFill>
                  <a:schemeClr val="accent1"/>
                </a:solidFill>
              </a:defRPr>
            </a:lvl8pPr>
            <a:lvl9pPr indent="-304800" lvl="8" marL="4114800">
              <a:spcBef>
                <a:spcPts val="0"/>
              </a:spcBef>
              <a:spcAft>
                <a:spcPts val="0"/>
              </a:spcAft>
              <a:buClr>
                <a:schemeClr val="accent1"/>
              </a:buClr>
              <a:buSzPts val="1200"/>
              <a:buChar char="■"/>
              <a:defRPr>
                <a:solidFill>
                  <a:schemeClr val="accent1"/>
                </a:solidFill>
              </a:defRPr>
            </a:lvl9pPr>
          </a:lstStyle>
          <a:p/>
        </p:txBody>
      </p:sp>
    </p:spTree>
  </p:cSld>
  <p:clrMapOvr>
    <a:masterClrMapping/>
  </p:clrMapOvr>
</p:sldLayout>
</file>

<file path=ppt/slideLayouts/slideLayout7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hree columns bookmarks">
  <p:cSld name="TITLE_AND_BODY_1">
    <p:spTree>
      <p:nvGrpSpPr>
        <p:cNvPr id="729" name="Shape 729"/>
        <p:cNvGrpSpPr/>
        <p:nvPr/>
      </p:nvGrpSpPr>
      <p:grpSpPr>
        <a:xfrm>
          <a:off x="0" y="0"/>
          <a:ext cx="0" cy="0"/>
          <a:chOff x="0" y="0"/>
          <a:chExt cx="0" cy="0"/>
        </a:xfrm>
      </p:grpSpPr>
      <p:grpSp>
        <p:nvGrpSpPr>
          <p:cNvPr id="730" name="Google Shape;730;p76"/>
          <p:cNvGrpSpPr/>
          <p:nvPr/>
        </p:nvGrpSpPr>
        <p:grpSpPr>
          <a:xfrm>
            <a:off x="0" y="0"/>
            <a:ext cx="9144000" cy="4974501"/>
            <a:chOff x="0" y="0"/>
            <a:chExt cx="9144000" cy="4974501"/>
          </a:xfrm>
        </p:grpSpPr>
        <p:sp>
          <p:nvSpPr>
            <p:cNvPr id="731" name="Google Shape;731;p76"/>
            <p:cNvSpPr/>
            <p:nvPr/>
          </p:nvSpPr>
          <p:spPr>
            <a:xfrm>
              <a:off x="0" y="0"/>
              <a:ext cx="9144000" cy="4686300"/>
            </a:xfrm>
            <a:prstGeom prst="rect">
              <a:avLst/>
            </a:prstGeom>
            <a:solidFill>
              <a:schemeClr val="lt2"/>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732" name="Google Shape;732;p76"/>
            <p:cNvSpPr/>
            <p:nvPr/>
          </p:nvSpPr>
          <p:spPr>
            <a:xfrm>
              <a:off x="4212650" y="4256001"/>
              <a:ext cx="718800" cy="718500"/>
            </a:xfrm>
            <a:prstGeom prst="ellipse">
              <a:avLst/>
            </a:prstGeom>
            <a:solidFill>
              <a:schemeClr val="lt2"/>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grpSp>
      <p:sp>
        <p:nvSpPr>
          <p:cNvPr id="733" name="Google Shape;733;p7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grpSp>
        <p:nvGrpSpPr>
          <p:cNvPr id="734" name="Google Shape;734;p76"/>
          <p:cNvGrpSpPr/>
          <p:nvPr/>
        </p:nvGrpSpPr>
        <p:grpSpPr>
          <a:xfrm>
            <a:off x="457125" y="0"/>
            <a:ext cx="2505690" cy="4469981"/>
            <a:chOff x="457125" y="0"/>
            <a:chExt cx="2505690" cy="4469981"/>
          </a:xfrm>
        </p:grpSpPr>
        <p:sp>
          <p:nvSpPr>
            <p:cNvPr id="735" name="Google Shape;735;p76"/>
            <p:cNvSpPr/>
            <p:nvPr/>
          </p:nvSpPr>
          <p:spPr>
            <a:xfrm>
              <a:off x="457125" y="0"/>
              <a:ext cx="2505600" cy="3952800"/>
            </a:xfrm>
            <a:prstGeom prst="rect">
              <a:avLst/>
            </a:pr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36" name="Google Shape;736;p76"/>
            <p:cNvSpPr/>
            <p:nvPr/>
          </p:nvSpPr>
          <p:spPr>
            <a:xfrm rot="-5400000">
              <a:off x="1164015" y="2671181"/>
              <a:ext cx="1092000" cy="2505600"/>
            </a:xfrm>
            <a:prstGeom prst="chevron">
              <a:avLst>
                <a:gd fmla="val 30950" name="adj"/>
              </a:avLst>
            </a:prstGeom>
            <a:solidFill>
              <a:schemeClr val="accent2"/>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grpSp>
      <p:grpSp>
        <p:nvGrpSpPr>
          <p:cNvPr id="737" name="Google Shape;737;p76"/>
          <p:cNvGrpSpPr/>
          <p:nvPr/>
        </p:nvGrpSpPr>
        <p:grpSpPr>
          <a:xfrm>
            <a:off x="3319150" y="0"/>
            <a:ext cx="2505690" cy="4469981"/>
            <a:chOff x="457125" y="0"/>
            <a:chExt cx="2505690" cy="4469981"/>
          </a:xfrm>
        </p:grpSpPr>
        <p:sp>
          <p:nvSpPr>
            <p:cNvPr id="738" name="Google Shape;738;p76"/>
            <p:cNvSpPr/>
            <p:nvPr/>
          </p:nvSpPr>
          <p:spPr>
            <a:xfrm>
              <a:off x="457125" y="0"/>
              <a:ext cx="2505600" cy="3952800"/>
            </a:xfrm>
            <a:prstGeom prst="rect">
              <a:avLst/>
            </a:pr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39" name="Google Shape;739;p76"/>
            <p:cNvSpPr/>
            <p:nvPr/>
          </p:nvSpPr>
          <p:spPr>
            <a:xfrm rot="-5400000">
              <a:off x="1164015" y="2671181"/>
              <a:ext cx="1092000" cy="2505600"/>
            </a:xfrm>
            <a:prstGeom prst="chevron">
              <a:avLst>
                <a:gd fmla="val 30950" name="adj"/>
              </a:avLst>
            </a:prstGeom>
            <a:solidFill>
              <a:schemeClr val="accent2"/>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grpSp>
      <p:grpSp>
        <p:nvGrpSpPr>
          <p:cNvPr id="740" name="Google Shape;740;p76"/>
          <p:cNvGrpSpPr/>
          <p:nvPr/>
        </p:nvGrpSpPr>
        <p:grpSpPr>
          <a:xfrm>
            <a:off x="6181175" y="0"/>
            <a:ext cx="2505690" cy="4469981"/>
            <a:chOff x="457125" y="0"/>
            <a:chExt cx="2505690" cy="4469981"/>
          </a:xfrm>
        </p:grpSpPr>
        <p:sp>
          <p:nvSpPr>
            <p:cNvPr id="741" name="Google Shape;741;p76"/>
            <p:cNvSpPr/>
            <p:nvPr/>
          </p:nvSpPr>
          <p:spPr>
            <a:xfrm>
              <a:off x="457125" y="0"/>
              <a:ext cx="2505600" cy="3952800"/>
            </a:xfrm>
            <a:prstGeom prst="rect">
              <a:avLst/>
            </a:pr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42" name="Google Shape;742;p76"/>
            <p:cNvSpPr/>
            <p:nvPr/>
          </p:nvSpPr>
          <p:spPr>
            <a:xfrm rot="-5400000">
              <a:off x="1164015" y="2671181"/>
              <a:ext cx="1092000" cy="2505600"/>
            </a:xfrm>
            <a:prstGeom prst="chevron">
              <a:avLst>
                <a:gd fmla="val 30950" name="adj"/>
              </a:avLst>
            </a:prstGeom>
            <a:solidFill>
              <a:schemeClr val="accent2"/>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grpSp>
      <p:sp>
        <p:nvSpPr>
          <p:cNvPr id="743" name="Google Shape;743;p76"/>
          <p:cNvSpPr txBox="1"/>
          <p:nvPr/>
        </p:nvSpPr>
        <p:spPr>
          <a:xfrm>
            <a:off x="4212575" y="4533153"/>
            <a:ext cx="718800" cy="4218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fld id="{00000000-1234-1234-1234-123412341234}" type="slidenum">
              <a:rPr lang="en">
                <a:solidFill>
                  <a:schemeClr val="accent1"/>
                </a:solidFill>
                <a:latin typeface="STIX Two Text Medium"/>
                <a:ea typeface="STIX Two Text Medium"/>
                <a:cs typeface="STIX Two Text Medium"/>
                <a:sym typeface="STIX Two Text Medium"/>
              </a:rPr>
              <a:t>‹#›</a:t>
            </a:fld>
            <a:endParaRPr>
              <a:solidFill>
                <a:schemeClr val="accent1"/>
              </a:solidFill>
              <a:latin typeface="STIX Two Text Medium"/>
              <a:ea typeface="STIX Two Text Medium"/>
              <a:cs typeface="STIX Two Text Medium"/>
              <a:sym typeface="STIX Two Text Medium"/>
            </a:endParaRPr>
          </a:p>
        </p:txBody>
      </p:sp>
      <p:sp>
        <p:nvSpPr>
          <p:cNvPr id="744" name="Google Shape;744;p76"/>
          <p:cNvSpPr txBox="1"/>
          <p:nvPr>
            <p:ph idx="1" type="subTitle"/>
          </p:nvPr>
        </p:nvSpPr>
        <p:spPr>
          <a:xfrm>
            <a:off x="366100" y="4773588"/>
            <a:ext cx="3539400" cy="282600"/>
          </a:xfrm>
          <a:prstGeom prst="rect">
            <a:avLst/>
          </a:prstGeom>
        </p:spPr>
        <p:txBody>
          <a:bodyPr anchorCtr="0" anchor="ctr" bIns="91425" lIns="91425" spcFirstLastPara="1" rIns="91425" wrap="square" tIns="91425">
            <a:noAutofit/>
          </a:bodyPr>
          <a:lstStyle>
            <a:lvl1pPr lvl="0">
              <a:spcBef>
                <a:spcPts val="0"/>
              </a:spcBef>
              <a:spcAft>
                <a:spcPts val="0"/>
              </a:spcAft>
              <a:buClr>
                <a:schemeClr val="lt2"/>
              </a:buClr>
              <a:buSzPts val="1200"/>
              <a:buNone/>
              <a:defRPr sz="1200">
                <a:solidFill>
                  <a:schemeClr val="lt2"/>
                </a:solidFill>
              </a:defRPr>
            </a:lvl1pPr>
            <a:lvl2pPr lvl="1">
              <a:spcBef>
                <a:spcPts val="0"/>
              </a:spcBef>
              <a:spcAft>
                <a:spcPts val="0"/>
              </a:spcAft>
              <a:buClr>
                <a:schemeClr val="lt2"/>
              </a:buClr>
              <a:buSzPts val="1200"/>
              <a:buNone/>
              <a:defRPr sz="1200">
                <a:solidFill>
                  <a:schemeClr val="lt2"/>
                </a:solidFill>
              </a:defRPr>
            </a:lvl2pPr>
            <a:lvl3pPr lvl="2">
              <a:spcBef>
                <a:spcPts val="0"/>
              </a:spcBef>
              <a:spcAft>
                <a:spcPts val="0"/>
              </a:spcAft>
              <a:buClr>
                <a:schemeClr val="lt2"/>
              </a:buClr>
              <a:buSzPts val="1200"/>
              <a:buNone/>
              <a:defRPr sz="1200">
                <a:solidFill>
                  <a:schemeClr val="lt2"/>
                </a:solidFill>
              </a:defRPr>
            </a:lvl3pPr>
            <a:lvl4pPr lvl="3">
              <a:spcBef>
                <a:spcPts val="0"/>
              </a:spcBef>
              <a:spcAft>
                <a:spcPts val="0"/>
              </a:spcAft>
              <a:buClr>
                <a:schemeClr val="lt2"/>
              </a:buClr>
              <a:buSzPts val="1200"/>
              <a:buNone/>
              <a:defRPr sz="1200">
                <a:solidFill>
                  <a:schemeClr val="lt2"/>
                </a:solidFill>
              </a:defRPr>
            </a:lvl4pPr>
            <a:lvl5pPr lvl="4">
              <a:spcBef>
                <a:spcPts val="0"/>
              </a:spcBef>
              <a:spcAft>
                <a:spcPts val="0"/>
              </a:spcAft>
              <a:buClr>
                <a:schemeClr val="lt2"/>
              </a:buClr>
              <a:buSzPts val="1200"/>
              <a:buNone/>
              <a:defRPr sz="1200">
                <a:solidFill>
                  <a:schemeClr val="lt2"/>
                </a:solidFill>
              </a:defRPr>
            </a:lvl5pPr>
            <a:lvl6pPr lvl="5">
              <a:spcBef>
                <a:spcPts val="0"/>
              </a:spcBef>
              <a:spcAft>
                <a:spcPts val="0"/>
              </a:spcAft>
              <a:buClr>
                <a:schemeClr val="lt2"/>
              </a:buClr>
              <a:buSzPts val="1200"/>
              <a:buNone/>
              <a:defRPr sz="1200">
                <a:solidFill>
                  <a:schemeClr val="lt2"/>
                </a:solidFill>
              </a:defRPr>
            </a:lvl6pPr>
            <a:lvl7pPr lvl="6">
              <a:spcBef>
                <a:spcPts val="0"/>
              </a:spcBef>
              <a:spcAft>
                <a:spcPts val="0"/>
              </a:spcAft>
              <a:buClr>
                <a:schemeClr val="lt2"/>
              </a:buClr>
              <a:buSzPts val="1200"/>
              <a:buNone/>
              <a:defRPr sz="1200">
                <a:solidFill>
                  <a:schemeClr val="lt2"/>
                </a:solidFill>
              </a:defRPr>
            </a:lvl7pPr>
            <a:lvl8pPr lvl="7">
              <a:spcBef>
                <a:spcPts val="0"/>
              </a:spcBef>
              <a:spcAft>
                <a:spcPts val="0"/>
              </a:spcAft>
              <a:buClr>
                <a:schemeClr val="lt2"/>
              </a:buClr>
              <a:buSzPts val="1200"/>
              <a:buNone/>
              <a:defRPr sz="1200">
                <a:solidFill>
                  <a:schemeClr val="lt2"/>
                </a:solidFill>
              </a:defRPr>
            </a:lvl8pPr>
            <a:lvl9pPr lvl="8">
              <a:spcBef>
                <a:spcPts val="0"/>
              </a:spcBef>
              <a:spcAft>
                <a:spcPts val="0"/>
              </a:spcAft>
              <a:buClr>
                <a:schemeClr val="lt2"/>
              </a:buClr>
              <a:buSzPts val="1200"/>
              <a:buNone/>
              <a:defRPr sz="1200">
                <a:solidFill>
                  <a:schemeClr val="lt2"/>
                </a:solidFill>
              </a:defRPr>
            </a:lvl9pPr>
          </a:lstStyle>
          <a:p/>
        </p:txBody>
      </p:sp>
      <p:sp>
        <p:nvSpPr>
          <p:cNvPr id="745" name="Google Shape;745;p76"/>
          <p:cNvSpPr txBox="1"/>
          <p:nvPr>
            <p:ph idx="2" type="subTitle"/>
          </p:nvPr>
        </p:nvSpPr>
        <p:spPr>
          <a:xfrm>
            <a:off x="5251900" y="4773588"/>
            <a:ext cx="3539400" cy="282600"/>
          </a:xfrm>
          <a:prstGeom prst="rect">
            <a:avLst/>
          </a:prstGeom>
        </p:spPr>
        <p:txBody>
          <a:bodyPr anchorCtr="0" anchor="ctr" bIns="91425" lIns="91425" spcFirstLastPara="1" rIns="91425" wrap="square" tIns="91425">
            <a:noAutofit/>
          </a:bodyPr>
          <a:lstStyle>
            <a:lvl1pPr lvl="0" algn="r">
              <a:spcBef>
                <a:spcPts val="0"/>
              </a:spcBef>
              <a:spcAft>
                <a:spcPts val="0"/>
              </a:spcAft>
              <a:buClr>
                <a:schemeClr val="lt2"/>
              </a:buClr>
              <a:buSzPts val="1200"/>
              <a:buNone/>
              <a:defRPr sz="1200">
                <a:solidFill>
                  <a:schemeClr val="lt2"/>
                </a:solidFill>
              </a:defRPr>
            </a:lvl1pPr>
            <a:lvl2pPr lvl="1" algn="r">
              <a:spcBef>
                <a:spcPts val="0"/>
              </a:spcBef>
              <a:spcAft>
                <a:spcPts val="0"/>
              </a:spcAft>
              <a:buClr>
                <a:schemeClr val="lt2"/>
              </a:buClr>
              <a:buSzPts val="1200"/>
              <a:buNone/>
              <a:defRPr sz="1200">
                <a:solidFill>
                  <a:schemeClr val="lt2"/>
                </a:solidFill>
              </a:defRPr>
            </a:lvl2pPr>
            <a:lvl3pPr lvl="2" algn="r">
              <a:spcBef>
                <a:spcPts val="0"/>
              </a:spcBef>
              <a:spcAft>
                <a:spcPts val="0"/>
              </a:spcAft>
              <a:buClr>
                <a:schemeClr val="lt2"/>
              </a:buClr>
              <a:buSzPts val="1200"/>
              <a:buNone/>
              <a:defRPr sz="1200">
                <a:solidFill>
                  <a:schemeClr val="lt2"/>
                </a:solidFill>
              </a:defRPr>
            </a:lvl3pPr>
            <a:lvl4pPr lvl="3" algn="r">
              <a:spcBef>
                <a:spcPts val="0"/>
              </a:spcBef>
              <a:spcAft>
                <a:spcPts val="0"/>
              </a:spcAft>
              <a:buClr>
                <a:schemeClr val="lt2"/>
              </a:buClr>
              <a:buSzPts val="1200"/>
              <a:buNone/>
              <a:defRPr sz="1200">
                <a:solidFill>
                  <a:schemeClr val="lt2"/>
                </a:solidFill>
              </a:defRPr>
            </a:lvl4pPr>
            <a:lvl5pPr lvl="4" algn="r">
              <a:spcBef>
                <a:spcPts val="0"/>
              </a:spcBef>
              <a:spcAft>
                <a:spcPts val="0"/>
              </a:spcAft>
              <a:buClr>
                <a:schemeClr val="lt2"/>
              </a:buClr>
              <a:buSzPts val="1200"/>
              <a:buNone/>
              <a:defRPr sz="1200">
                <a:solidFill>
                  <a:schemeClr val="lt2"/>
                </a:solidFill>
              </a:defRPr>
            </a:lvl5pPr>
            <a:lvl6pPr lvl="5" algn="r">
              <a:spcBef>
                <a:spcPts val="0"/>
              </a:spcBef>
              <a:spcAft>
                <a:spcPts val="0"/>
              </a:spcAft>
              <a:buClr>
                <a:schemeClr val="lt2"/>
              </a:buClr>
              <a:buSzPts val="1200"/>
              <a:buNone/>
              <a:defRPr sz="1200">
                <a:solidFill>
                  <a:schemeClr val="lt2"/>
                </a:solidFill>
              </a:defRPr>
            </a:lvl6pPr>
            <a:lvl7pPr lvl="6" algn="r">
              <a:spcBef>
                <a:spcPts val="0"/>
              </a:spcBef>
              <a:spcAft>
                <a:spcPts val="0"/>
              </a:spcAft>
              <a:buClr>
                <a:schemeClr val="lt2"/>
              </a:buClr>
              <a:buSzPts val="1200"/>
              <a:buNone/>
              <a:defRPr sz="1200">
                <a:solidFill>
                  <a:schemeClr val="lt2"/>
                </a:solidFill>
              </a:defRPr>
            </a:lvl7pPr>
            <a:lvl8pPr lvl="7" algn="r">
              <a:spcBef>
                <a:spcPts val="0"/>
              </a:spcBef>
              <a:spcAft>
                <a:spcPts val="0"/>
              </a:spcAft>
              <a:buClr>
                <a:schemeClr val="lt2"/>
              </a:buClr>
              <a:buSzPts val="1200"/>
              <a:buNone/>
              <a:defRPr sz="1200">
                <a:solidFill>
                  <a:schemeClr val="lt2"/>
                </a:solidFill>
              </a:defRPr>
            </a:lvl8pPr>
            <a:lvl9pPr lvl="8" algn="r">
              <a:spcBef>
                <a:spcPts val="0"/>
              </a:spcBef>
              <a:spcAft>
                <a:spcPts val="0"/>
              </a:spcAft>
              <a:buClr>
                <a:schemeClr val="lt2"/>
              </a:buClr>
              <a:buSzPts val="1200"/>
              <a:buNone/>
              <a:defRPr sz="1200">
                <a:solidFill>
                  <a:schemeClr val="lt2"/>
                </a:solidFill>
              </a:defRPr>
            </a:lvl9pPr>
          </a:lstStyle>
          <a:p/>
        </p:txBody>
      </p:sp>
      <p:sp>
        <p:nvSpPr>
          <p:cNvPr id="746" name="Google Shape;746;p76"/>
          <p:cNvSpPr txBox="1"/>
          <p:nvPr>
            <p:ph idx="3" type="subTitle"/>
          </p:nvPr>
        </p:nvSpPr>
        <p:spPr>
          <a:xfrm>
            <a:off x="457200" y="332425"/>
            <a:ext cx="2505600" cy="282600"/>
          </a:xfrm>
          <a:prstGeom prst="rect">
            <a:avLst/>
          </a:prstGeom>
        </p:spPr>
        <p:txBody>
          <a:bodyPr anchorCtr="0" anchor="ctr" bIns="91425" lIns="91425" spcFirstLastPara="1" rIns="91425" wrap="square" tIns="91425">
            <a:noAutofit/>
          </a:bodyPr>
          <a:lstStyle>
            <a:lvl1pPr lvl="0" algn="ctr">
              <a:spcBef>
                <a:spcPts val="0"/>
              </a:spcBef>
              <a:spcAft>
                <a:spcPts val="0"/>
              </a:spcAft>
              <a:buSzPts val="1600"/>
              <a:buNone/>
              <a:defRPr sz="1600"/>
            </a:lvl1pPr>
            <a:lvl2pPr lvl="1">
              <a:spcBef>
                <a:spcPts val="0"/>
              </a:spcBef>
              <a:spcAft>
                <a:spcPts val="0"/>
              </a:spcAft>
              <a:buSzPts val="1600"/>
              <a:buNone/>
              <a:defRPr sz="1600"/>
            </a:lvl2pPr>
            <a:lvl3pPr lvl="2">
              <a:spcBef>
                <a:spcPts val="0"/>
              </a:spcBef>
              <a:spcAft>
                <a:spcPts val="0"/>
              </a:spcAft>
              <a:buSzPts val="1600"/>
              <a:buNone/>
              <a:defRPr sz="1600"/>
            </a:lvl3pPr>
            <a:lvl4pPr lvl="3">
              <a:spcBef>
                <a:spcPts val="0"/>
              </a:spcBef>
              <a:spcAft>
                <a:spcPts val="0"/>
              </a:spcAft>
              <a:buSzPts val="1600"/>
              <a:buNone/>
              <a:defRPr sz="1600"/>
            </a:lvl4pPr>
            <a:lvl5pPr lvl="4">
              <a:spcBef>
                <a:spcPts val="0"/>
              </a:spcBef>
              <a:spcAft>
                <a:spcPts val="0"/>
              </a:spcAft>
              <a:buSzPts val="1600"/>
              <a:buNone/>
              <a:defRPr sz="1600"/>
            </a:lvl5pPr>
            <a:lvl6pPr lvl="5">
              <a:spcBef>
                <a:spcPts val="0"/>
              </a:spcBef>
              <a:spcAft>
                <a:spcPts val="0"/>
              </a:spcAft>
              <a:buSzPts val="1600"/>
              <a:buNone/>
              <a:defRPr sz="1600"/>
            </a:lvl6pPr>
            <a:lvl7pPr lvl="6">
              <a:spcBef>
                <a:spcPts val="0"/>
              </a:spcBef>
              <a:spcAft>
                <a:spcPts val="0"/>
              </a:spcAft>
              <a:buSzPts val="1600"/>
              <a:buNone/>
              <a:defRPr sz="1600"/>
            </a:lvl7pPr>
            <a:lvl8pPr lvl="7">
              <a:spcBef>
                <a:spcPts val="0"/>
              </a:spcBef>
              <a:spcAft>
                <a:spcPts val="0"/>
              </a:spcAft>
              <a:buSzPts val="1600"/>
              <a:buNone/>
              <a:defRPr sz="1600"/>
            </a:lvl8pPr>
            <a:lvl9pPr lvl="8">
              <a:spcBef>
                <a:spcPts val="0"/>
              </a:spcBef>
              <a:spcAft>
                <a:spcPts val="0"/>
              </a:spcAft>
              <a:buSzPts val="1600"/>
              <a:buNone/>
              <a:defRPr sz="1600"/>
            </a:lvl9pPr>
          </a:lstStyle>
          <a:p/>
        </p:txBody>
      </p:sp>
      <p:sp>
        <p:nvSpPr>
          <p:cNvPr id="747" name="Google Shape;747;p76"/>
          <p:cNvSpPr/>
          <p:nvPr>
            <p:ph idx="4" type="pic"/>
          </p:nvPr>
        </p:nvSpPr>
        <p:spPr>
          <a:xfrm>
            <a:off x="630200" y="860275"/>
            <a:ext cx="2124300" cy="1311600"/>
          </a:xfrm>
          <a:prstGeom prst="rect">
            <a:avLst/>
          </a:prstGeom>
          <a:noFill/>
          <a:ln>
            <a:noFill/>
          </a:ln>
        </p:spPr>
      </p:sp>
      <p:sp>
        <p:nvSpPr>
          <p:cNvPr id="748" name="Google Shape;748;p76"/>
          <p:cNvSpPr txBox="1"/>
          <p:nvPr>
            <p:ph idx="5" type="body"/>
          </p:nvPr>
        </p:nvSpPr>
        <p:spPr>
          <a:xfrm>
            <a:off x="548700" y="2605672"/>
            <a:ext cx="2322600" cy="13695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a:lvl1pPr>
            <a:lvl2pPr indent="-304800" lvl="1" marL="914400">
              <a:spcBef>
                <a:spcPts val="0"/>
              </a:spcBef>
              <a:spcAft>
                <a:spcPts val="0"/>
              </a:spcAft>
              <a:buSzPts val="1200"/>
              <a:buChar char="○"/>
              <a:defRPr/>
            </a:lvl2pPr>
            <a:lvl3pPr indent="-304800" lvl="2" marL="1371600">
              <a:spcBef>
                <a:spcPts val="0"/>
              </a:spcBef>
              <a:spcAft>
                <a:spcPts val="0"/>
              </a:spcAft>
              <a:buSzPts val="1200"/>
              <a:buChar char="■"/>
              <a:defRPr/>
            </a:lvl3pPr>
            <a:lvl4pPr indent="-304800" lvl="3" marL="1828800">
              <a:spcBef>
                <a:spcPts val="0"/>
              </a:spcBef>
              <a:spcAft>
                <a:spcPts val="0"/>
              </a:spcAft>
              <a:buSzPts val="1200"/>
              <a:buChar char="●"/>
              <a:defRPr/>
            </a:lvl4pPr>
            <a:lvl5pPr indent="-304800" lvl="4" marL="2286000">
              <a:spcBef>
                <a:spcPts val="0"/>
              </a:spcBef>
              <a:spcAft>
                <a:spcPts val="0"/>
              </a:spcAft>
              <a:buSzPts val="1200"/>
              <a:buChar char="○"/>
              <a:defRPr/>
            </a:lvl5pPr>
            <a:lvl6pPr indent="-304800" lvl="5" marL="2743200">
              <a:spcBef>
                <a:spcPts val="0"/>
              </a:spcBef>
              <a:spcAft>
                <a:spcPts val="0"/>
              </a:spcAft>
              <a:buSzPts val="1200"/>
              <a:buChar char="■"/>
              <a:defRPr/>
            </a:lvl6pPr>
            <a:lvl7pPr indent="-304800" lvl="6" marL="3200400">
              <a:spcBef>
                <a:spcPts val="0"/>
              </a:spcBef>
              <a:spcAft>
                <a:spcPts val="0"/>
              </a:spcAft>
              <a:buSzPts val="1200"/>
              <a:buChar char="●"/>
              <a:defRPr/>
            </a:lvl7pPr>
            <a:lvl8pPr indent="-304800" lvl="7" marL="3657600">
              <a:spcBef>
                <a:spcPts val="0"/>
              </a:spcBef>
              <a:spcAft>
                <a:spcPts val="0"/>
              </a:spcAft>
              <a:buSzPts val="1200"/>
              <a:buChar char="○"/>
              <a:defRPr/>
            </a:lvl8pPr>
            <a:lvl9pPr indent="-304800" lvl="8" marL="4114800">
              <a:spcBef>
                <a:spcPts val="0"/>
              </a:spcBef>
              <a:spcAft>
                <a:spcPts val="0"/>
              </a:spcAft>
              <a:buSzPts val="1200"/>
              <a:buChar char="■"/>
              <a:defRPr/>
            </a:lvl9pPr>
          </a:lstStyle>
          <a:p/>
        </p:txBody>
      </p:sp>
      <p:sp>
        <p:nvSpPr>
          <p:cNvPr id="749" name="Google Shape;749;p76"/>
          <p:cNvSpPr txBox="1"/>
          <p:nvPr>
            <p:ph idx="6" type="subTitle"/>
          </p:nvPr>
        </p:nvSpPr>
        <p:spPr>
          <a:xfrm>
            <a:off x="548650" y="2171875"/>
            <a:ext cx="2322600" cy="259800"/>
          </a:xfrm>
          <a:prstGeom prst="rect">
            <a:avLst/>
          </a:prstGeom>
        </p:spPr>
        <p:txBody>
          <a:bodyPr anchorCtr="0" anchor="t" bIns="91425" lIns="91425" spcFirstLastPara="1" rIns="91425" wrap="square" tIns="91425">
            <a:noAutofit/>
          </a:bodyPr>
          <a:lstStyle>
            <a:lvl1pPr lvl="0">
              <a:spcBef>
                <a:spcPts val="0"/>
              </a:spcBef>
              <a:spcAft>
                <a:spcPts val="0"/>
              </a:spcAft>
              <a:buSzPts val="1400"/>
              <a:buFont typeface="STIX Two Text SemiBold"/>
              <a:buNone/>
              <a:defRPr>
                <a:latin typeface="STIX Two Text SemiBold"/>
                <a:ea typeface="STIX Two Text SemiBold"/>
                <a:cs typeface="STIX Two Text SemiBold"/>
                <a:sym typeface="STIX Two Text SemiBold"/>
              </a:defRPr>
            </a:lvl1pPr>
            <a:lvl2pPr lvl="1" algn="l">
              <a:spcBef>
                <a:spcPts val="0"/>
              </a:spcBef>
              <a:spcAft>
                <a:spcPts val="0"/>
              </a:spcAft>
              <a:buSzPts val="1400"/>
              <a:buFont typeface="STIX Two Text SemiBold"/>
              <a:buNone/>
              <a:defRPr>
                <a:latin typeface="STIX Two Text SemiBold"/>
                <a:ea typeface="STIX Two Text SemiBold"/>
                <a:cs typeface="STIX Two Text SemiBold"/>
                <a:sym typeface="STIX Two Text SemiBold"/>
              </a:defRPr>
            </a:lvl2pPr>
            <a:lvl3pPr lvl="2" algn="l">
              <a:spcBef>
                <a:spcPts val="0"/>
              </a:spcBef>
              <a:spcAft>
                <a:spcPts val="0"/>
              </a:spcAft>
              <a:buSzPts val="1400"/>
              <a:buFont typeface="STIX Two Text SemiBold"/>
              <a:buNone/>
              <a:defRPr>
                <a:latin typeface="STIX Two Text SemiBold"/>
                <a:ea typeface="STIX Two Text SemiBold"/>
                <a:cs typeface="STIX Two Text SemiBold"/>
                <a:sym typeface="STIX Two Text SemiBold"/>
              </a:defRPr>
            </a:lvl3pPr>
            <a:lvl4pPr lvl="3" algn="l">
              <a:spcBef>
                <a:spcPts val="0"/>
              </a:spcBef>
              <a:spcAft>
                <a:spcPts val="0"/>
              </a:spcAft>
              <a:buSzPts val="1400"/>
              <a:buFont typeface="STIX Two Text SemiBold"/>
              <a:buNone/>
              <a:defRPr>
                <a:latin typeface="STIX Two Text SemiBold"/>
                <a:ea typeface="STIX Two Text SemiBold"/>
                <a:cs typeface="STIX Two Text SemiBold"/>
                <a:sym typeface="STIX Two Text SemiBold"/>
              </a:defRPr>
            </a:lvl4pPr>
            <a:lvl5pPr lvl="4" algn="l">
              <a:spcBef>
                <a:spcPts val="0"/>
              </a:spcBef>
              <a:spcAft>
                <a:spcPts val="0"/>
              </a:spcAft>
              <a:buSzPts val="1400"/>
              <a:buFont typeface="STIX Two Text SemiBold"/>
              <a:buNone/>
              <a:defRPr>
                <a:latin typeface="STIX Two Text SemiBold"/>
                <a:ea typeface="STIX Two Text SemiBold"/>
                <a:cs typeface="STIX Two Text SemiBold"/>
                <a:sym typeface="STIX Two Text SemiBold"/>
              </a:defRPr>
            </a:lvl5pPr>
            <a:lvl6pPr lvl="5" algn="l">
              <a:spcBef>
                <a:spcPts val="0"/>
              </a:spcBef>
              <a:spcAft>
                <a:spcPts val="0"/>
              </a:spcAft>
              <a:buSzPts val="1400"/>
              <a:buFont typeface="STIX Two Text SemiBold"/>
              <a:buNone/>
              <a:defRPr>
                <a:latin typeface="STIX Two Text SemiBold"/>
                <a:ea typeface="STIX Two Text SemiBold"/>
                <a:cs typeface="STIX Two Text SemiBold"/>
                <a:sym typeface="STIX Two Text SemiBold"/>
              </a:defRPr>
            </a:lvl6pPr>
            <a:lvl7pPr lvl="6" algn="l">
              <a:spcBef>
                <a:spcPts val="0"/>
              </a:spcBef>
              <a:spcAft>
                <a:spcPts val="0"/>
              </a:spcAft>
              <a:buSzPts val="1400"/>
              <a:buFont typeface="STIX Two Text SemiBold"/>
              <a:buNone/>
              <a:defRPr>
                <a:latin typeface="STIX Two Text SemiBold"/>
                <a:ea typeface="STIX Two Text SemiBold"/>
                <a:cs typeface="STIX Two Text SemiBold"/>
                <a:sym typeface="STIX Two Text SemiBold"/>
              </a:defRPr>
            </a:lvl7pPr>
            <a:lvl8pPr lvl="7" algn="l">
              <a:spcBef>
                <a:spcPts val="0"/>
              </a:spcBef>
              <a:spcAft>
                <a:spcPts val="0"/>
              </a:spcAft>
              <a:buSzPts val="1400"/>
              <a:buFont typeface="STIX Two Text SemiBold"/>
              <a:buNone/>
              <a:defRPr>
                <a:latin typeface="STIX Two Text SemiBold"/>
                <a:ea typeface="STIX Two Text SemiBold"/>
                <a:cs typeface="STIX Two Text SemiBold"/>
                <a:sym typeface="STIX Two Text SemiBold"/>
              </a:defRPr>
            </a:lvl8pPr>
            <a:lvl9pPr lvl="8" algn="l">
              <a:spcBef>
                <a:spcPts val="0"/>
              </a:spcBef>
              <a:spcAft>
                <a:spcPts val="0"/>
              </a:spcAft>
              <a:buSzPts val="1400"/>
              <a:buFont typeface="STIX Two Text SemiBold"/>
              <a:buNone/>
              <a:defRPr>
                <a:latin typeface="STIX Two Text SemiBold"/>
                <a:ea typeface="STIX Two Text SemiBold"/>
                <a:cs typeface="STIX Two Text SemiBold"/>
                <a:sym typeface="STIX Two Text SemiBold"/>
              </a:defRPr>
            </a:lvl9pPr>
          </a:lstStyle>
          <a:p/>
        </p:txBody>
      </p:sp>
      <p:sp>
        <p:nvSpPr>
          <p:cNvPr id="750" name="Google Shape;750;p76"/>
          <p:cNvSpPr txBox="1"/>
          <p:nvPr>
            <p:ph idx="7" type="subTitle"/>
          </p:nvPr>
        </p:nvSpPr>
        <p:spPr>
          <a:xfrm>
            <a:off x="3319225" y="332425"/>
            <a:ext cx="2505600" cy="282600"/>
          </a:xfrm>
          <a:prstGeom prst="rect">
            <a:avLst/>
          </a:prstGeom>
        </p:spPr>
        <p:txBody>
          <a:bodyPr anchorCtr="0" anchor="ctr" bIns="91425" lIns="91425" spcFirstLastPara="1" rIns="91425" wrap="square" tIns="91425">
            <a:noAutofit/>
          </a:bodyPr>
          <a:lstStyle>
            <a:lvl1pPr lvl="0" algn="ctr">
              <a:spcBef>
                <a:spcPts val="0"/>
              </a:spcBef>
              <a:spcAft>
                <a:spcPts val="0"/>
              </a:spcAft>
              <a:buSzPts val="1600"/>
              <a:buNone/>
              <a:defRPr sz="1600"/>
            </a:lvl1pPr>
            <a:lvl2pPr lvl="1">
              <a:spcBef>
                <a:spcPts val="0"/>
              </a:spcBef>
              <a:spcAft>
                <a:spcPts val="0"/>
              </a:spcAft>
              <a:buSzPts val="1600"/>
              <a:buNone/>
              <a:defRPr sz="1600"/>
            </a:lvl2pPr>
            <a:lvl3pPr lvl="2">
              <a:spcBef>
                <a:spcPts val="0"/>
              </a:spcBef>
              <a:spcAft>
                <a:spcPts val="0"/>
              </a:spcAft>
              <a:buSzPts val="1600"/>
              <a:buNone/>
              <a:defRPr sz="1600"/>
            </a:lvl3pPr>
            <a:lvl4pPr lvl="3">
              <a:spcBef>
                <a:spcPts val="0"/>
              </a:spcBef>
              <a:spcAft>
                <a:spcPts val="0"/>
              </a:spcAft>
              <a:buSzPts val="1600"/>
              <a:buNone/>
              <a:defRPr sz="1600"/>
            </a:lvl4pPr>
            <a:lvl5pPr lvl="4">
              <a:spcBef>
                <a:spcPts val="0"/>
              </a:spcBef>
              <a:spcAft>
                <a:spcPts val="0"/>
              </a:spcAft>
              <a:buSzPts val="1600"/>
              <a:buNone/>
              <a:defRPr sz="1600"/>
            </a:lvl5pPr>
            <a:lvl6pPr lvl="5">
              <a:spcBef>
                <a:spcPts val="0"/>
              </a:spcBef>
              <a:spcAft>
                <a:spcPts val="0"/>
              </a:spcAft>
              <a:buSzPts val="1600"/>
              <a:buNone/>
              <a:defRPr sz="1600"/>
            </a:lvl6pPr>
            <a:lvl7pPr lvl="6">
              <a:spcBef>
                <a:spcPts val="0"/>
              </a:spcBef>
              <a:spcAft>
                <a:spcPts val="0"/>
              </a:spcAft>
              <a:buSzPts val="1600"/>
              <a:buNone/>
              <a:defRPr sz="1600"/>
            </a:lvl7pPr>
            <a:lvl8pPr lvl="7">
              <a:spcBef>
                <a:spcPts val="0"/>
              </a:spcBef>
              <a:spcAft>
                <a:spcPts val="0"/>
              </a:spcAft>
              <a:buSzPts val="1600"/>
              <a:buNone/>
              <a:defRPr sz="1600"/>
            </a:lvl8pPr>
            <a:lvl9pPr lvl="8">
              <a:spcBef>
                <a:spcPts val="0"/>
              </a:spcBef>
              <a:spcAft>
                <a:spcPts val="0"/>
              </a:spcAft>
              <a:buSzPts val="1600"/>
              <a:buNone/>
              <a:defRPr sz="1600"/>
            </a:lvl9pPr>
          </a:lstStyle>
          <a:p/>
        </p:txBody>
      </p:sp>
      <p:sp>
        <p:nvSpPr>
          <p:cNvPr id="751" name="Google Shape;751;p76"/>
          <p:cNvSpPr/>
          <p:nvPr>
            <p:ph idx="8" type="pic"/>
          </p:nvPr>
        </p:nvSpPr>
        <p:spPr>
          <a:xfrm>
            <a:off x="3492225" y="860275"/>
            <a:ext cx="2124300" cy="1311600"/>
          </a:xfrm>
          <a:prstGeom prst="rect">
            <a:avLst/>
          </a:prstGeom>
          <a:noFill/>
          <a:ln>
            <a:noFill/>
          </a:ln>
        </p:spPr>
      </p:sp>
      <p:sp>
        <p:nvSpPr>
          <p:cNvPr id="752" name="Google Shape;752;p76"/>
          <p:cNvSpPr txBox="1"/>
          <p:nvPr>
            <p:ph idx="9" type="subTitle"/>
          </p:nvPr>
        </p:nvSpPr>
        <p:spPr>
          <a:xfrm>
            <a:off x="3410725" y="2171875"/>
            <a:ext cx="2322600" cy="259800"/>
          </a:xfrm>
          <a:prstGeom prst="rect">
            <a:avLst/>
          </a:prstGeom>
        </p:spPr>
        <p:txBody>
          <a:bodyPr anchorCtr="0" anchor="t" bIns="91425" lIns="91425" spcFirstLastPara="1" rIns="91425" wrap="square" tIns="91425">
            <a:noAutofit/>
          </a:bodyPr>
          <a:lstStyle>
            <a:lvl1pPr lvl="0">
              <a:spcBef>
                <a:spcPts val="0"/>
              </a:spcBef>
              <a:spcAft>
                <a:spcPts val="0"/>
              </a:spcAft>
              <a:buSzPts val="1400"/>
              <a:buFont typeface="STIX Two Text SemiBold"/>
              <a:buNone/>
              <a:defRPr>
                <a:latin typeface="STIX Two Text SemiBold"/>
                <a:ea typeface="STIX Two Text SemiBold"/>
                <a:cs typeface="STIX Two Text SemiBold"/>
                <a:sym typeface="STIX Two Text SemiBold"/>
              </a:defRPr>
            </a:lvl1pPr>
            <a:lvl2pPr lvl="1" algn="l">
              <a:spcBef>
                <a:spcPts val="0"/>
              </a:spcBef>
              <a:spcAft>
                <a:spcPts val="0"/>
              </a:spcAft>
              <a:buSzPts val="1400"/>
              <a:buFont typeface="STIX Two Text SemiBold"/>
              <a:buNone/>
              <a:defRPr>
                <a:latin typeface="STIX Two Text SemiBold"/>
                <a:ea typeface="STIX Two Text SemiBold"/>
                <a:cs typeface="STIX Two Text SemiBold"/>
                <a:sym typeface="STIX Two Text SemiBold"/>
              </a:defRPr>
            </a:lvl2pPr>
            <a:lvl3pPr lvl="2" algn="l">
              <a:spcBef>
                <a:spcPts val="0"/>
              </a:spcBef>
              <a:spcAft>
                <a:spcPts val="0"/>
              </a:spcAft>
              <a:buSzPts val="1400"/>
              <a:buFont typeface="STIX Two Text SemiBold"/>
              <a:buNone/>
              <a:defRPr>
                <a:latin typeface="STIX Two Text SemiBold"/>
                <a:ea typeface="STIX Two Text SemiBold"/>
                <a:cs typeface="STIX Two Text SemiBold"/>
                <a:sym typeface="STIX Two Text SemiBold"/>
              </a:defRPr>
            </a:lvl3pPr>
            <a:lvl4pPr lvl="3" algn="l">
              <a:spcBef>
                <a:spcPts val="0"/>
              </a:spcBef>
              <a:spcAft>
                <a:spcPts val="0"/>
              </a:spcAft>
              <a:buSzPts val="1400"/>
              <a:buFont typeface="STIX Two Text SemiBold"/>
              <a:buNone/>
              <a:defRPr>
                <a:latin typeface="STIX Two Text SemiBold"/>
                <a:ea typeface="STIX Two Text SemiBold"/>
                <a:cs typeface="STIX Two Text SemiBold"/>
                <a:sym typeface="STIX Two Text SemiBold"/>
              </a:defRPr>
            </a:lvl4pPr>
            <a:lvl5pPr lvl="4" algn="l">
              <a:spcBef>
                <a:spcPts val="0"/>
              </a:spcBef>
              <a:spcAft>
                <a:spcPts val="0"/>
              </a:spcAft>
              <a:buSzPts val="1400"/>
              <a:buFont typeface="STIX Two Text SemiBold"/>
              <a:buNone/>
              <a:defRPr>
                <a:latin typeface="STIX Two Text SemiBold"/>
                <a:ea typeface="STIX Two Text SemiBold"/>
                <a:cs typeface="STIX Two Text SemiBold"/>
                <a:sym typeface="STIX Two Text SemiBold"/>
              </a:defRPr>
            </a:lvl5pPr>
            <a:lvl6pPr lvl="5" algn="l">
              <a:spcBef>
                <a:spcPts val="0"/>
              </a:spcBef>
              <a:spcAft>
                <a:spcPts val="0"/>
              </a:spcAft>
              <a:buSzPts val="1400"/>
              <a:buFont typeface="STIX Two Text SemiBold"/>
              <a:buNone/>
              <a:defRPr>
                <a:latin typeface="STIX Two Text SemiBold"/>
                <a:ea typeface="STIX Two Text SemiBold"/>
                <a:cs typeface="STIX Two Text SemiBold"/>
                <a:sym typeface="STIX Two Text SemiBold"/>
              </a:defRPr>
            </a:lvl6pPr>
            <a:lvl7pPr lvl="6" algn="l">
              <a:spcBef>
                <a:spcPts val="0"/>
              </a:spcBef>
              <a:spcAft>
                <a:spcPts val="0"/>
              </a:spcAft>
              <a:buSzPts val="1400"/>
              <a:buFont typeface="STIX Two Text SemiBold"/>
              <a:buNone/>
              <a:defRPr>
                <a:latin typeface="STIX Two Text SemiBold"/>
                <a:ea typeface="STIX Two Text SemiBold"/>
                <a:cs typeface="STIX Two Text SemiBold"/>
                <a:sym typeface="STIX Two Text SemiBold"/>
              </a:defRPr>
            </a:lvl7pPr>
            <a:lvl8pPr lvl="7" algn="l">
              <a:spcBef>
                <a:spcPts val="0"/>
              </a:spcBef>
              <a:spcAft>
                <a:spcPts val="0"/>
              </a:spcAft>
              <a:buSzPts val="1400"/>
              <a:buFont typeface="STIX Two Text SemiBold"/>
              <a:buNone/>
              <a:defRPr>
                <a:latin typeface="STIX Two Text SemiBold"/>
                <a:ea typeface="STIX Two Text SemiBold"/>
                <a:cs typeface="STIX Two Text SemiBold"/>
                <a:sym typeface="STIX Two Text SemiBold"/>
              </a:defRPr>
            </a:lvl8pPr>
            <a:lvl9pPr lvl="8" algn="l">
              <a:spcBef>
                <a:spcPts val="0"/>
              </a:spcBef>
              <a:spcAft>
                <a:spcPts val="0"/>
              </a:spcAft>
              <a:buSzPts val="1400"/>
              <a:buFont typeface="STIX Two Text SemiBold"/>
              <a:buNone/>
              <a:defRPr>
                <a:latin typeface="STIX Two Text SemiBold"/>
                <a:ea typeface="STIX Two Text SemiBold"/>
                <a:cs typeface="STIX Two Text SemiBold"/>
                <a:sym typeface="STIX Two Text SemiBold"/>
              </a:defRPr>
            </a:lvl9pPr>
          </a:lstStyle>
          <a:p/>
        </p:txBody>
      </p:sp>
      <p:sp>
        <p:nvSpPr>
          <p:cNvPr id="753" name="Google Shape;753;p76"/>
          <p:cNvSpPr txBox="1"/>
          <p:nvPr>
            <p:ph idx="13" type="subTitle"/>
          </p:nvPr>
        </p:nvSpPr>
        <p:spPr>
          <a:xfrm>
            <a:off x="6181250" y="332425"/>
            <a:ext cx="2505600" cy="282600"/>
          </a:xfrm>
          <a:prstGeom prst="rect">
            <a:avLst/>
          </a:prstGeom>
        </p:spPr>
        <p:txBody>
          <a:bodyPr anchorCtr="0" anchor="ctr" bIns="91425" lIns="91425" spcFirstLastPara="1" rIns="91425" wrap="square" tIns="91425">
            <a:noAutofit/>
          </a:bodyPr>
          <a:lstStyle>
            <a:lvl1pPr lvl="0" algn="ctr">
              <a:spcBef>
                <a:spcPts val="0"/>
              </a:spcBef>
              <a:spcAft>
                <a:spcPts val="0"/>
              </a:spcAft>
              <a:buSzPts val="1600"/>
              <a:buNone/>
              <a:defRPr sz="1600"/>
            </a:lvl1pPr>
            <a:lvl2pPr lvl="1">
              <a:spcBef>
                <a:spcPts val="0"/>
              </a:spcBef>
              <a:spcAft>
                <a:spcPts val="0"/>
              </a:spcAft>
              <a:buSzPts val="1600"/>
              <a:buNone/>
              <a:defRPr sz="1600"/>
            </a:lvl2pPr>
            <a:lvl3pPr lvl="2">
              <a:spcBef>
                <a:spcPts val="0"/>
              </a:spcBef>
              <a:spcAft>
                <a:spcPts val="0"/>
              </a:spcAft>
              <a:buSzPts val="1600"/>
              <a:buNone/>
              <a:defRPr sz="1600"/>
            </a:lvl3pPr>
            <a:lvl4pPr lvl="3">
              <a:spcBef>
                <a:spcPts val="0"/>
              </a:spcBef>
              <a:spcAft>
                <a:spcPts val="0"/>
              </a:spcAft>
              <a:buSzPts val="1600"/>
              <a:buNone/>
              <a:defRPr sz="1600"/>
            </a:lvl4pPr>
            <a:lvl5pPr lvl="4">
              <a:spcBef>
                <a:spcPts val="0"/>
              </a:spcBef>
              <a:spcAft>
                <a:spcPts val="0"/>
              </a:spcAft>
              <a:buSzPts val="1600"/>
              <a:buNone/>
              <a:defRPr sz="1600"/>
            </a:lvl5pPr>
            <a:lvl6pPr lvl="5">
              <a:spcBef>
                <a:spcPts val="0"/>
              </a:spcBef>
              <a:spcAft>
                <a:spcPts val="0"/>
              </a:spcAft>
              <a:buSzPts val="1600"/>
              <a:buNone/>
              <a:defRPr sz="1600"/>
            </a:lvl6pPr>
            <a:lvl7pPr lvl="6">
              <a:spcBef>
                <a:spcPts val="0"/>
              </a:spcBef>
              <a:spcAft>
                <a:spcPts val="0"/>
              </a:spcAft>
              <a:buSzPts val="1600"/>
              <a:buNone/>
              <a:defRPr sz="1600"/>
            </a:lvl7pPr>
            <a:lvl8pPr lvl="7">
              <a:spcBef>
                <a:spcPts val="0"/>
              </a:spcBef>
              <a:spcAft>
                <a:spcPts val="0"/>
              </a:spcAft>
              <a:buSzPts val="1600"/>
              <a:buNone/>
              <a:defRPr sz="1600"/>
            </a:lvl8pPr>
            <a:lvl9pPr lvl="8">
              <a:spcBef>
                <a:spcPts val="0"/>
              </a:spcBef>
              <a:spcAft>
                <a:spcPts val="0"/>
              </a:spcAft>
              <a:buSzPts val="1600"/>
              <a:buNone/>
              <a:defRPr sz="1600"/>
            </a:lvl9pPr>
          </a:lstStyle>
          <a:p/>
        </p:txBody>
      </p:sp>
      <p:sp>
        <p:nvSpPr>
          <p:cNvPr id="754" name="Google Shape;754;p76"/>
          <p:cNvSpPr/>
          <p:nvPr>
            <p:ph idx="14" type="pic"/>
          </p:nvPr>
        </p:nvSpPr>
        <p:spPr>
          <a:xfrm>
            <a:off x="6354250" y="860275"/>
            <a:ext cx="2124300" cy="1311600"/>
          </a:xfrm>
          <a:prstGeom prst="rect">
            <a:avLst/>
          </a:prstGeom>
          <a:noFill/>
          <a:ln>
            <a:noFill/>
          </a:ln>
        </p:spPr>
      </p:sp>
      <p:sp>
        <p:nvSpPr>
          <p:cNvPr id="755" name="Google Shape;755;p76"/>
          <p:cNvSpPr txBox="1"/>
          <p:nvPr>
            <p:ph idx="15" type="body"/>
          </p:nvPr>
        </p:nvSpPr>
        <p:spPr>
          <a:xfrm>
            <a:off x="6272750" y="2605672"/>
            <a:ext cx="2322600" cy="13695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a:lvl1pPr>
            <a:lvl2pPr indent="-304800" lvl="1" marL="914400">
              <a:spcBef>
                <a:spcPts val="0"/>
              </a:spcBef>
              <a:spcAft>
                <a:spcPts val="0"/>
              </a:spcAft>
              <a:buSzPts val="1200"/>
              <a:buChar char="○"/>
              <a:defRPr/>
            </a:lvl2pPr>
            <a:lvl3pPr indent="-304800" lvl="2" marL="1371600">
              <a:spcBef>
                <a:spcPts val="0"/>
              </a:spcBef>
              <a:spcAft>
                <a:spcPts val="0"/>
              </a:spcAft>
              <a:buSzPts val="1200"/>
              <a:buChar char="■"/>
              <a:defRPr/>
            </a:lvl3pPr>
            <a:lvl4pPr indent="-304800" lvl="3" marL="1828800">
              <a:spcBef>
                <a:spcPts val="0"/>
              </a:spcBef>
              <a:spcAft>
                <a:spcPts val="0"/>
              </a:spcAft>
              <a:buSzPts val="1200"/>
              <a:buChar char="●"/>
              <a:defRPr/>
            </a:lvl4pPr>
            <a:lvl5pPr indent="-304800" lvl="4" marL="2286000">
              <a:spcBef>
                <a:spcPts val="0"/>
              </a:spcBef>
              <a:spcAft>
                <a:spcPts val="0"/>
              </a:spcAft>
              <a:buSzPts val="1200"/>
              <a:buChar char="○"/>
              <a:defRPr/>
            </a:lvl5pPr>
            <a:lvl6pPr indent="-304800" lvl="5" marL="2743200">
              <a:spcBef>
                <a:spcPts val="0"/>
              </a:spcBef>
              <a:spcAft>
                <a:spcPts val="0"/>
              </a:spcAft>
              <a:buSzPts val="1200"/>
              <a:buChar char="■"/>
              <a:defRPr/>
            </a:lvl6pPr>
            <a:lvl7pPr indent="-304800" lvl="6" marL="3200400">
              <a:spcBef>
                <a:spcPts val="0"/>
              </a:spcBef>
              <a:spcAft>
                <a:spcPts val="0"/>
              </a:spcAft>
              <a:buSzPts val="1200"/>
              <a:buChar char="●"/>
              <a:defRPr/>
            </a:lvl7pPr>
            <a:lvl8pPr indent="-304800" lvl="7" marL="3657600">
              <a:spcBef>
                <a:spcPts val="0"/>
              </a:spcBef>
              <a:spcAft>
                <a:spcPts val="0"/>
              </a:spcAft>
              <a:buSzPts val="1200"/>
              <a:buChar char="○"/>
              <a:defRPr/>
            </a:lvl8pPr>
            <a:lvl9pPr indent="-304800" lvl="8" marL="4114800">
              <a:spcBef>
                <a:spcPts val="0"/>
              </a:spcBef>
              <a:spcAft>
                <a:spcPts val="0"/>
              </a:spcAft>
              <a:buSzPts val="1200"/>
              <a:buChar char="■"/>
              <a:defRPr/>
            </a:lvl9pPr>
          </a:lstStyle>
          <a:p/>
        </p:txBody>
      </p:sp>
      <p:sp>
        <p:nvSpPr>
          <p:cNvPr id="756" name="Google Shape;756;p76"/>
          <p:cNvSpPr txBox="1"/>
          <p:nvPr>
            <p:ph idx="16" type="subTitle"/>
          </p:nvPr>
        </p:nvSpPr>
        <p:spPr>
          <a:xfrm>
            <a:off x="6272750" y="2171875"/>
            <a:ext cx="2322600" cy="259800"/>
          </a:xfrm>
          <a:prstGeom prst="rect">
            <a:avLst/>
          </a:prstGeom>
        </p:spPr>
        <p:txBody>
          <a:bodyPr anchorCtr="0" anchor="t" bIns="91425" lIns="91425" spcFirstLastPara="1" rIns="91425" wrap="square" tIns="91425">
            <a:noAutofit/>
          </a:bodyPr>
          <a:lstStyle>
            <a:lvl1pPr lvl="0">
              <a:spcBef>
                <a:spcPts val="0"/>
              </a:spcBef>
              <a:spcAft>
                <a:spcPts val="0"/>
              </a:spcAft>
              <a:buSzPts val="1400"/>
              <a:buFont typeface="STIX Two Text SemiBold"/>
              <a:buNone/>
              <a:defRPr>
                <a:latin typeface="STIX Two Text SemiBold"/>
                <a:ea typeface="STIX Two Text SemiBold"/>
                <a:cs typeface="STIX Two Text SemiBold"/>
                <a:sym typeface="STIX Two Text SemiBold"/>
              </a:defRPr>
            </a:lvl1pPr>
            <a:lvl2pPr lvl="1" algn="l">
              <a:spcBef>
                <a:spcPts val="0"/>
              </a:spcBef>
              <a:spcAft>
                <a:spcPts val="0"/>
              </a:spcAft>
              <a:buSzPts val="1400"/>
              <a:buFont typeface="STIX Two Text SemiBold"/>
              <a:buNone/>
              <a:defRPr>
                <a:latin typeface="STIX Two Text SemiBold"/>
                <a:ea typeface="STIX Two Text SemiBold"/>
                <a:cs typeface="STIX Two Text SemiBold"/>
                <a:sym typeface="STIX Two Text SemiBold"/>
              </a:defRPr>
            </a:lvl2pPr>
            <a:lvl3pPr lvl="2" algn="l">
              <a:spcBef>
                <a:spcPts val="0"/>
              </a:spcBef>
              <a:spcAft>
                <a:spcPts val="0"/>
              </a:spcAft>
              <a:buSzPts val="1400"/>
              <a:buFont typeface="STIX Two Text SemiBold"/>
              <a:buNone/>
              <a:defRPr>
                <a:latin typeface="STIX Two Text SemiBold"/>
                <a:ea typeface="STIX Two Text SemiBold"/>
                <a:cs typeface="STIX Two Text SemiBold"/>
                <a:sym typeface="STIX Two Text SemiBold"/>
              </a:defRPr>
            </a:lvl3pPr>
            <a:lvl4pPr lvl="3" algn="l">
              <a:spcBef>
                <a:spcPts val="0"/>
              </a:spcBef>
              <a:spcAft>
                <a:spcPts val="0"/>
              </a:spcAft>
              <a:buSzPts val="1400"/>
              <a:buFont typeface="STIX Two Text SemiBold"/>
              <a:buNone/>
              <a:defRPr>
                <a:latin typeface="STIX Two Text SemiBold"/>
                <a:ea typeface="STIX Two Text SemiBold"/>
                <a:cs typeface="STIX Two Text SemiBold"/>
                <a:sym typeface="STIX Two Text SemiBold"/>
              </a:defRPr>
            </a:lvl4pPr>
            <a:lvl5pPr lvl="4" algn="l">
              <a:spcBef>
                <a:spcPts val="0"/>
              </a:spcBef>
              <a:spcAft>
                <a:spcPts val="0"/>
              </a:spcAft>
              <a:buSzPts val="1400"/>
              <a:buFont typeface="STIX Two Text SemiBold"/>
              <a:buNone/>
              <a:defRPr>
                <a:latin typeface="STIX Two Text SemiBold"/>
                <a:ea typeface="STIX Two Text SemiBold"/>
                <a:cs typeface="STIX Two Text SemiBold"/>
                <a:sym typeface="STIX Two Text SemiBold"/>
              </a:defRPr>
            </a:lvl5pPr>
            <a:lvl6pPr lvl="5" algn="l">
              <a:spcBef>
                <a:spcPts val="0"/>
              </a:spcBef>
              <a:spcAft>
                <a:spcPts val="0"/>
              </a:spcAft>
              <a:buSzPts val="1400"/>
              <a:buFont typeface="STIX Two Text SemiBold"/>
              <a:buNone/>
              <a:defRPr>
                <a:latin typeface="STIX Two Text SemiBold"/>
                <a:ea typeface="STIX Two Text SemiBold"/>
                <a:cs typeface="STIX Two Text SemiBold"/>
                <a:sym typeface="STIX Two Text SemiBold"/>
              </a:defRPr>
            </a:lvl6pPr>
            <a:lvl7pPr lvl="6" algn="l">
              <a:spcBef>
                <a:spcPts val="0"/>
              </a:spcBef>
              <a:spcAft>
                <a:spcPts val="0"/>
              </a:spcAft>
              <a:buSzPts val="1400"/>
              <a:buFont typeface="STIX Two Text SemiBold"/>
              <a:buNone/>
              <a:defRPr>
                <a:latin typeface="STIX Two Text SemiBold"/>
                <a:ea typeface="STIX Two Text SemiBold"/>
                <a:cs typeface="STIX Two Text SemiBold"/>
                <a:sym typeface="STIX Two Text SemiBold"/>
              </a:defRPr>
            </a:lvl7pPr>
            <a:lvl8pPr lvl="7" algn="l">
              <a:spcBef>
                <a:spcPts val="0"/>
              </a:spcBef>
              <a:spcAft>
                <a:spcPts val="0"/>
              </a:spcAft>
              <a:buSzPts val="1400"/>
              <a:buFont typeface="STIX Two Text SemiBold"/>
              <a:buNone/>
              <a:defRPr>
                <a:latin typeface="STIX Two Text SemiBold"/>
                <a:ea typeface="STIX Two Text SemiBold"/>
                <a:cs typeface="STIX Two Text SemiBold"/>
                <a:sym typeface="STIX Two Text SemiBold"/>
              </a:defRPr>
            </a:lvl8pPr>
            <a:lvl9pPr lvl="8" algn="l">
              <a:spcBef>
                <a:spcPts val="0"/>
              </a:spcBef>
              <a:spcAft>
                <a:spcPts val="0"/>
              </a:spcAft>
              <a:buSzPts val="1400"/>
              <a:buFont typeface="STIX Two Text SemiBold"/>
              <a:buNone/>
              <a:defRPr>
                <a:latin typeface="STIX Two Text SemiBold"/>
                <a:ea typeface="STIX Two Text SemiBold"/>
                <a:cs typeface="STIX Two Text SemiBold"/>
                <a:sym typeface="STIX Two Text SemiBold"/>
              </a:defRPr>
            </a:lvl9pPr>
          </a:lstStyle>
          <a:p/>
        </p:txBody>
      </p:sp>
      <p:sp>
        <p:nvSpPr>
          <p:cNvPr id="757" name="Google Shape;757;p76"/>
          <p:cNvSpPr txBox="1"/>
          <p:nvPr>
            <p:ph idx="17" type="body"/>
          </p:nvPr>
        </p:nvSpPr>
        <p:spPr>
          <a:xfrm>
            <a:off x="3410725" y="2605672"/>
            <a:ext cx="2322600" cy="13695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a:lvl1pPr>
            <a:lvl2pPr indent="-304800" lvl="1" marL="914400">
              <a:spcBef>
                <a:spcPts val="0"/>
              </a:spcBef>
              <a:spcAft>
                <a:spcPts val="0"/>
              </a:spcAft>
              <a:buSzPts val="1200"/>
              <a:buChar char="○"/>
              <a:defRPr/>
            </a:lvl2pPr>
            <a:lvl3pPr indent="-304800" lvl="2" marL="1371600">
              <a:spcBef>
                <a:spcPts val="0"/>
              </a:spcBef>
              <a:spcAft>
                <a:spcPts val="0"/>
              </a:spcAft>
              <a:buSzPts val="1200"/>
              <a:buChar char="■"/>
              <a:defRPr/>
            </a:lvl3pPr>
            <a:lvl4pPr indent="-304800" lvl="3" marL="1828800">
              <a:spcBef>
                <a:spcPts val="0"/>
              </a:spcBef>
              <a:spcAft>
                <a:spcPts val="0"/>
              </a:spcAft>
              <a:buSzPts val="1200"/>
              <a:buChar char="●"/>
              <a:defRPr/>
            </a:lvl4pPr>
            <a:lvl5pPr indent="-304800" lvl="4" marL="2286000">
              <a:spcBef>
                <a:spcPts val="0"/>
              </a:spcBef>
              <a:spcAft>
                <a:spcPts val="0"/>
              </a:spcAft>
              <a:buSzPts val="1200"/>
              <a:buChar char="○"/>
              <a:defRPr/>
            </a:lvl5pPr>
            <a:lvl6pPr indent="-304800" lvl="5" marL="2743200">
              <a:spcBef>
                <a:spcPts val="0"/>
              </a:spcBef>
              <a:spcAft>
                <a:spcPts val="0"/>
              </a:spcAft>
              <a:buSzPts val="1200"/>
              <a:buChar char="■"/>
              <a:defRPr/>
            </a:lvl6pPr>
            <a:lvl7pPr indent="-304800" lvl="6" marL="3200400">
              <a:spcBef>
                <a:spcPts val="0"/>
              </a:spcBef>
              <a:spcAft>
                <a:spcPts val="0"/>
              </a:spcAft>
              <a:buSzPts val="1200"/>
              <a:buChar char="●"/>
              <a:defRPr/>
            </a:lvl7pPr>
            <a:lvl8pPr indent="-304800" lvl="7" marL="3657600">
              <a:spcBef>
                <a:spcPts val="0"/>
              </a:spcBef>
              <a:spcAft>
                <a:spcPts val="0"/>
              </a:spcAft>
              <a:buSzPts val="1200"/>
              <a:buChar char="○"/>
              <a:defRPr/>
            </a:lvl8pPr>
            <a:lvl9pPr indent="-304800" lvl="8" marL="4114800">
              <a:spcBef>
                <a:spcPts val="0"/>
              </a:spcBef>
              <a:spcAft>
                <a:spcPts val="0"/>
              </a:spcAft>
              <a:buSzPts val="1200"/>
              <a:buChar char="■"/>
              <a:defRPr/>
            </a:lvl9pPr>
          </a:lstStyle>
          <a:p/>
        </p:txBody>
      </p:sp>
    </p:spTree>
  </p:cSld>
  <p:clrMapOvr>
    <a:masterClrMapping/>
  </p:clrMapOvr>
</p:sldLayout>
</file>

<file path=ppt/slideLayouts/slideLayout7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lumn comparison" type="twoColTx">
  <p:cSld name="TITLE_AND_TWO_COLUMNS">
    <p:spTree>
      <p:nvGrpSpPr>
        <p:cNvPr id="758" name="Shape 758"/>
        <p:cNvGrpSpPr/>
        <p:nvPr/>
      </p:nvGrpSpPr>
      <p:grpSpPr>
        <a:xfrm>
          <a:off x="0" y="0"/>
          <a:ext cx="0" cy="0"/>
          <a:chOff x="0" y="0"/>
          <a:chExt cx="0" cy="0"/>
        </a:xfrm>
      </p:grpSpPr>
      <p:grpSp>
        <p:nvGrpSpPr>
          <p:cNvPr id="759" name="Google Shape;759;p77"/>
          <p:cNvGrpSpPr/>
          <p:nvPr/>
        </p:nvGrpSpPr>
        <p:grpSpPr>
          <a:xfrm>
            <a:off x="0" y="455100"/>
            <a:ext cx="9144000" cy="4519401"/>
            <a:chOff x="0" y="455100"/>
            <a:chExt cx="9144000" cy="4519401"/>
          </a:xfrm>
        </p:grpSpPr>
        <p:sp>
          <p:nvSpPr>
            <p:cNvPr id="760" name="Google Shape;760;p77"/>
            <p:cNvSpPr/>
            <p:nvPr/>
          </p:nvSpPr>
          <p:spPr>
            <a:xfrm flipH="1">
              <a:off x="4560600" y="455100"/>
              <a:ext cx="4583400" cy="4231200"/>
            </a:xfrm>
            <a:prstGeom prst="round1Rect">
              <a:avLst>
                <a:gd fmla="val 7773" name="adj"/>
              </a:avLst>
            </a:prstGeom>
            <a:solidFill>
              <a:schemeClr val="lt2"/>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761" name="Google Shape;761;p77"/>
            <p:cNvSpPr/>
            <p:nvPr/>
          </p:nvSpPr>
          <p:spPr>
            <a:xfrm>
              <a:off x="0" y="455100"/>
              <a:ext cx="4583400" cy="4231200"/>
            </a:xfrm>
            <a:prstGeom prst="round1Rect">
              <a:avLst>
                <a:gd fmla="val 7773" name="adj"/>
              </a:avLst>
            </a:prstGeom>
            <a:solidFill>
              <a:schemeClr val="lt2"/>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762" name="Google Shape;762;p77"/>
            <p:cNvSpPr/>
            <p:nvPr/>
          </p:nvSpPr>
          <p:spPr>
            <a:xfrm>
              <a:off x="4212650" y="4256001"/>
              <a:ext cx="718800" cy="718500"/>
            </a:xfrm>
            <a:prstGeom prst="ellipse">
              <a:avLst/>
            </a:prstGeom>
            <a:solidFill>
              <a:schemeClr val="lt2"/>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grpSp>
      <p:sp>
        <p:nvSpPr>
          <p:cNvPr id="763" name="Google Shape;763;p77"/>
          <p:cNvSpPr txBox="1"/>
          <p:nvPr/>
        </p:nvSpPr>
        <p:spPr>
          <a:xfrm>
            <a:off x="4212575" y="4533153"/>
            <a:ext cx="718800" cy="4218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fld id="{00000000-1234-1234-1234-123412341234}" type="slidenum">
              <a:rPr lang="en">
                <a:solidFill>
                  <a:schemeClr val="accent1"/>
                </a:solidFill>
                <a:latin typeface="STIX Two Text Medium"/>
                <a:ea typeface="STIX Two Text Medium"/>
                <a:cs typeface="STIX Two Text Medium"/>
                <a:sym typeface="STIX Two Text Medium"/>
              </a:rPr>
              <a:t>‹#›</a:t>
            </a:fld>
            <a:endParaRPr>
              <a:solidFill>
                <a:schemeClr val="accent1"/>
              </a:solidFill>
              <a:latin typeface="STIX Two Text Medium"/>
              <a:ea typeface="STIX Two Text Medium"/>
              <a:cs typeface="STIX Two Text Medium"/>
              <a:sym typeface="STIX Two Text Medium"/>
            </a:endParaRPr>
          </a:p>
        </p:txBody>
      </p:sp>
      <p:sp>
        <p:nvSpPr>
          <p:cNvPr id="764" name="Google Shape;764;p77"/>
          <p:cNvSpPr txBox="1"/>
          <p:nvPr>
            <p:ph idx="1" type="subTitle"/>
          </p:nvPr>
        </p:nvSpPr>
        <p:spPr>
          <a:xfrm>
            <a:off x="366100" y="4773588"/>
            <a:ext cx="3539400" cy="282600"/>
          </a:xfrm>
          <a:prstGeom prst="rect">
            <a:avLst/>
          </a:prstGeom>
        </p:spPr>
        <p:txBody>
          <a:bodyPr anchorCtr="0" anchor="ctr" bIns="91425" lIns="91425" spcFirstLastPara="1" rIns="91425" wrap="square" tIns="91425">
            <a:noAutofit/>
          </a:bodyPr>
          <a:lstStyle>
            <a:lvl1pPr lvl="0">
              <a:spcBef>
                <a:spcPts val="0"/>
              </a:spcBef>
              <a:spcAft>
                <a:spcPts val="0"/>
              </a:spcAft>
              <a:buClr>
                <a:schemeClr val="lt2"/>
              </a:buClr>
              <a:buSzPts val="1200"/>
              <a:buNone/>
              <a:defRPr sz="1200">
                <a:solidFill>
                  <a:schemeClr val="lt2"/>
                </a:solidFill>
              </a:defRPr>
            </a:lvl1pPr>
            <a:lvl2pPr lvl="1">
              <a:spcBef>
                <a:spcPts val="0"/>
              </a:spcBef>
              <a:spcAft>
                <a:spcPts val="0"/>
              </a:spcAft>
              <a:buClr>
                <a:schemeClr val="lt2"/>
              </a:buClr>
              <a:buSzPts val="1200"/>
              <a:buNone/>
              <a:defRPr sz="1200">
                <a:solidFill>
                  <a:schemeClr val="lt2"/>
                </a:solidFill>
              </a:defRPr>
            </a:lvl2pPr>
            <a:lvl3pPr lvl="2">
              <a:spcBef>
                <a:spcPts val="0"/>
              </a:spcBef>
              <a:spcAft>
                <a:spcPts val="0"/>
              </a:spcAft>
              <a:buClr>
                <a:schemeClr val="lt2"/>
              </a:buClr>
              <a:buSzPts val="1200"/>
              <a:buNone/>
              <a:defRPr sz="1200">
                <a:solidFill>
                  <a:schemeClr val="lt2"/>
                </a:solidFill>
              </a:defRPr>
            </a:lvl3pPr>
            <a:lvl4pPr lvl="3">
              <a:spcBef>
                <a:spcPts val="0"/>
              </a:spcBef>
              <a:spcAft>
                <a:spcPts val="0"/>
              </a:spcAft>
              <a:buClr>
                <a:schemeClr val="lt2"/>
              </a:buClr>
              <a:buSzPts val="1200"/>
              <a:buNone/>
              <a:defRPr sz="1200">
                <a:solidFill>
                  <a:schemeClr val="lt2"/>
                </a:solidFill>
              </a:defRPr>
            </a:lvl4pPr>
            <a:lvl5pPr lvl="4">
              <a:spcBef>
                <a:spcPts val="0"/>
              </a:spcBef>
              <a:spcAft>
                <a:spcPts val="0"/>
              </a:spcAft>
              <a:buClr>
                <a:schemeClr val="lt2"/>
              </a:buClr>
              <a:buSzPts val="1200"/>
              <a:buNone/>
              <a:defRPr sz="1200">
                <a:solidFill>
                  <a:schemeClr val="lt2"/>
                </a:solidFill>
              </a:defRPr>
            </a:lvl5pPr>
            <a:lvl6pPr lvl="5">
              <a:spcBef>
                <a:spcPts val="0"/>
              </a:spcBef>
              <a:spcAft>
                <a:spcPts val="0"/>
              </a:spcAft>
              <a:buClr>
                <a:schemeClr val="lt2"/>
              </a:buClr>
              <a:buSzPts val="1200"/>
              <a:buNone/>
              <a:defRPr sz="1200">
                <a:solidFill>
                  <a:schemeClr val="lt2"/>
                </a:solidFill>
              </a:defRPr>
            </a:lvl6pPr>
            <a:lvl7pPr lvl="6">
              <a:spcBef>
                <a:spcPts val="0"/>
              </a:spcBef>
              <a:spcAft>
                <a:spcPts val="0"/>
              </a:spcAft>
              <a:buClr>
                <a:schemeClr val="lt2"/>
              </a:buClr>
              <a:buSzPts val="1200"/>
              <a:buNone/>
              <a:defRPr sz="1200">
                <a:solidFill>
                  <a:schemeClr val="lt2"/>
                </a:solidFill>
              </a:defRPr>
            </a:lvl7pPr>
            <a:lvl8pPr lvl="7">
              <a:spcBef>
                <a:spcPts val="0"/>
              </a:spcBef>
              <a:spcAft>
                <a:spcPts val="0"/>
              </a:spcAft>
              <a:buClr>
                <a:schemeClr val="lt2"/>
              </a:buClr>
              <a:buSzPts val="1200"/>
              <a:buNone/>
              <a:defRPr sz="1200">
                <a:solidFill>
                  <a:schemeClr val="lt2"/>
                </a:solidFill>
              </a:defRPr>
            </a:lvl8pPr>
            <a:lvl9pPr lvl="8">
              <a:spcBef>
                <a:spcPts val="0"/>
              </a:spcBef>
              <a:spcAft>
                <a:spcPts val="0"/>
              </a:spcAft>
              <a:buClr>
                <a:schemeClr val="lt2"/>
              </a:buClr>
              <a:buSzPts val="1200"/>
              <a:buNone/>
              <a:defRPr sz="1200">
                <a:solidFill>
                  <a:schemeClr val="lt2"/>
                </a:solidFill>
              </a:defRPr>
            </a:lvl9pPr>
          </a:lstStyle>
          <a:p/>
        </p:txBody>
      </p:sp>
      <p:sp>
        <p:nvSpPr>
          <p:cNvPr id="765" name="Google Shape;765;p77"/>
          <p:cNvSpPr txBox="1"/>
          <p:nvPr>
            <p:ph idx="2" type="subTitle"/>
          </p:nvPr>
        </p:nvSpPr>
        <p:spPr>
          <a:xfrm>
            <a:off x="5251900" y="4773588"/>
            <a:ext cx="3539400" cy="282600"/>
          </a:xfrm>
          <a:prstGeom prst="rect">
            <a:avLst/>
          </a:prstGeom>
        </p:spPr>
        <p:txBody>
          <a:bodyPr anchorCtr="0" anchor="ctr" bIns="91425" lIns="91425" spcFirstLastPara="1" rIns="91425" wrap="square" tIns="91425">
            <a:noAutofit/>
          </a:bodyPr>
          <a:lstStyle>
            <a:lvl1pPr lvl="0" algn="r">
              <a:spcBef>
                <a:spcPts val="0"/>
              </a:spcBef>
              <a:spcAft>
                <a:spcPts val="0"/>
              </a:spcAft>
              <a:buClr>
                <a:schemeClr val="lt2"/>
              </a:buClr>
              <a:buSzPts val="1200"/>
              <a:buNone/>
              <a:defRPr sz="1200">
                <a:solidFill>
                  <a:schemeClr val="lt2"/>
                </a:solidFill>
              </a:defRPr>
            </a:lvl1pPr>
            <a:lvl2pPr lvl="1" algn="r">
              <a:spcBef>
                <a:spcPts val="0"/>
              </a:spcBef>
              <a:spcAft>
                <a:spcPts val="0"/>
              </a:spcAft>
              <a:buClr>
                <a:schemeClr val="lt2"/>
              </a:buClr>
              <a:buSzPts val="1200"/>
              <a:buNone/>
              <a:defRPr sz="1200">
                <a:solidFill>
                  <a:schemeClr val="lt2"/>
                </a:solidFill>
              </a:defRPr>
            </a:lvl2pPr>
            <a:lvl3pPr lvl="2" algn="r">
              <a:spcBef>
                <a:spcPts val="0"/>
              </a:spcBef>
              <a:spcAft>
                <a:spcPts val="0"/>
              </a:spcAft>
              <a:buClr>
                <a:schemeClr val="lt2"/>
              </a:buClr>
              <a:buSzPts val="1200"/>
              <a:buNone/>
              <a:defRPr sz="1200">
                <a:solidFill>
                  <a:schemeClr val="lt2"/>
                </a:solidFill>
              </a:defRPr>
            </a:lvl3pPr>
            <a:lvl4pPr lvl="3" algn="r">
              <a:spcBef>
                <a:spcPts val="0"/>
              </a:spcBef>
              <a:spcAft>
                <a:spcPts val="0"/>
              </a:spcAft>
              <a:buClr>
                <a:schemeClr val="lt2"/>
              </a:buClr>
              <a:buSzPts val="1200"/>
              <a:buNone/>
              <a:defRPr sz="1200">
                <a:solidFill>
                  <a:schemeClr val="lt2"/>
                </a:solidFill>
              </a:defRPr>
            </a:lvl4pPr>
            <a:lvl5pPr lvl="4" algn="r">
              <a:spcBef>
                <a:spcPts val="0"/>
              </a:spcBef>
              <a:spcAft>
                <a:spcPts val="0"/>
              </a:spcAft>
              <a:buClr>
                <a:schemeClr val="lt2"/>
              </a:buClr>
              <a:buSzPts val="1200"/>
              <a:buNone/>
              <a:defRPr sz="1200">
                <a:solidFill>
                  <a:schemeClr val="lt2"/>
                </a:solidFill>
              </a:defRPr>
            </a:lvl5pPr>
            <a:lvl6pPr lvl="5" algn="r">
              <a:spcBef>
                <a:spcPts val="0"/>
              </a:spcBef>
              <a:spcAft>
                <a:spcPts val="0"/>
              </a:spcAft>
              <a:buClr>
                <a:schemeClr val="lt2"/>
              </a:buClr>
              <a:buSzPts val="1200"/>
              <a:buNone/>
              <a:defRPr sz="1200">
                <a:solidFill>
                  <a:schemeClr val="lt2"/>
                </a:solidFill>
              </a:defRPr>
            </a:lvl6pPr>
            <a:lvl7pPr lvl="6" algn="r">
              <a:spcBef>
                <a:spcPts val="0"/>
              </a:spcBef>
              <a:spcAft>
                <a:spcPts val="0"/>
              </a:spcAft>
              <a:buClr>
                <a:schemeClr val="lt2"/>
              </a:buClr>
              <a:buSzPts val="1200"/>
              <a:buNone/>
              <a:defRPr sz="1200">
                <a:solidFill>
                  <a:schemeClr val="lt2"/>
                </a:solidFill>
              </a:defRPr>
            </a:lvl7pPr>
            <a:lvl8pPr lvl="7" algn="r">
              <a:spcBef>
                <a:spcPts val="0"/>
              </a:spcBef>
              <a:spcAft>
                <a:spcPts val="0"/>
              </a:spcAft>
              <a:buClr>
                <a:schemeClr val="lt2"/>
              </a:buClr>
              <a:buSzPts val="1200"/>
              <a:buNone/>
              <a:defRPr sz="1200">
                <a:solidFill>
                  <a:schemeClr val="lt2"/>
                </a:solidFill>
              </a:defRPr>
            </a:lvl8pPr>
            <a:lvl9pPr lvl="8" algn="r">
              <a:spcBef>
                <a:spcPts val="0"/>
              </a:spcBef>
              <a:spcAft>
                <a:spcPts val="0"/>
              </a:spcAft>
              <a:buClr>
                <a:schemeClr val="lt2"/>
              </a:buClr>
              <a:buSzPts val="1200"/>
              <a:buNone/>
              <a:defRPr sz="1200">
                <a:solidFill>
                  <a:schemeClr val="lt2"/>
                </a:solidFill>
              </a:defRPr>
            </a:lvl9pPr>
          </a:lstStyle>
          <a:p/>
        </p:txBody>
      </p:sp>
      <p:sp>
        <p:nvSpPr>
          <p:cNvPr id="766" name="Google Shape;766;p77"/>
          <p:cNvSpPr txBox="1"/>
          <p:nvPr>
            <p:ph idx="3" type="subTitle"/>
          </p:nvPr>
        </p:nvSpPr>
        <p:spPr>
          <a:xfrm rot="-5400000">
            <a:off x="-1577350" y="2403575"/>
            <a:ext cx="4226400" cy="336300"/>
          </a:xfrm>
          <a:prstGeom prst="rect">
            <a:avLst/>
          </a:prstGeom>
        </p:spPr>
        <p:txBody>
          <a:bodyPr anchorCtr="0" anchor="ctr" bIns="91425" lIns="91425" spcFirstLastPara="1" rIns="91425" wrap="square" tIns="91425">
            <a:noAutofit/>
          </a:bodyPr>
          <a:lstStyle>
            <a:lvl1pPr lvl="0" algn="ctr">
              <a:spcBef>
                <a:spcPts val="0"/>
              </a:spcBef>
              <a:spcAft>
                <a:spcPts val="0"/>
              </a:spcAft>
              <a:buSzPts val="14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767" name="Google Shape;767;p77"/>
          <p:cNvSpPr txBox="1"/>
          <p:nvPr>
            <p:ph type="title"/>
          </p:nvPr>
        </p:nvSpPr>
        <p:spPr>
          <a:xfrm>
            <a:off x="1218500" y="930550"/>
            <a:ext cx="3025500" cy="489900"/>
          </a:xfrm>
          <a:prstGeom prst="rect">
            <a:avLst/>
          </a:prstGeom>
        </p:spPr>
        <p:txBody>
          <a:bodyPr anchorCtr="0" anchor="ctr" bIns="91425" lIns="91425" spcFirstLastPara="1" rIns="91425" wrap="square" tIns="91425">
            <a:noAutofit/>
          </a:bodyPr>
          <a:lstStyle>
            <a:lvl1pPr lvl="0" algn="ctr">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768" name="Google Shape;768;p77"/>
          <p:cNvSpPr txBox="1"/>
          <p:nvPr>
            <p:ph idx="4" type="title"/>
          </p:nvPr>
        </p:nvSpPr>
        <p:spPr>
          <a:xfrm>
            <a:off x="4900025" y="930550"/>
            <a:ext cx="3025500" cy="489900"/>
          </a:xfrm>
          <a:prstGeom prst="rect">
            <a:avLst/>
          </a:prstGeom>
        </p:spPr>
        <p:txBody>
          <a:bodyPr anchorCtr="0" anchor="ctr" bIns="91425" lIns="91425" spcFirstLastPara="1" rIns="91425" wrap="square" tIns="91425">
            <a:noAutofit/>
          </a:bodyPr>
          <a:lstStyle>
            <a:lvl1pPr lvl="0" algn="ctr">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769" name="Google Shape;769;p77"/>
          <p:cNvSpPr txBox="1"/>
          <p:nvPr>
            <p:ph idx="5" type="subTitle"/>
          </p:nvPr>
        </p:nvSpPr>
        <p:spPr>
          <a:xfrm>
            <a:off x="2404500" y="1572850"/>
            <a:ext cx="4335300" cy="384000"/>
          </a:xfrm>
          <a:prstGeom prst="rect">
            <a:avLst/>
          </a:prstGeom>
        </p:spPr>
        <p:txBody>
          <a:bodyPr anchorCtr="0" anchor="t" bIns="91425" lIns="91425" spcFirstLastPara="1" rIns="91425" wrap="square" tIns="91425">
            <a:noAutofit/>
          </a:bodyPr>
          <a:lstStyle>
            <a:lvl1pPr lvl="0" algn="ctr">
              <a:spcBef>
                <a:spcPts val="0"/>
              </a:spcBef>
              <a:spcAft>
                <a:spcPts val="0"/>
              </a:spcAft>
              <a:buSzPts val="14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770" name="Google Shape;770;p77"/>
          <p:cNvSpPr txBox="1"/>
          <p:nvPr>
            <p:ph idx="6" type="body"/>
          </p:nvPr>
        </p:nvSpPr>
        <p:spPr>
          <a:xfrm>
            <a:off x="2404375" y="1956725"/>
            <a:ext cx="4335300" cy="623700"/>
          </a:xfrm>
          <a:prstGeom prst="rect">
            <a:avLst/>
          </a:prstGeom>
        </p:spPr>
        <p:txBody>
          <a:bodyPr anchorCtr="0" anchor="t" bIns="91425" lIns="91425" spcFirstLastPara="1" rIns="91425" wrap="square" tIns="91425">
            <a:noAutofit/>
          </a:bodyPr>
          <a:lstStyle>
            <a:lvl1pPr indent="-304800" lvl="0" marL="457200" algn="ctr">
              <a:spcBef>
                <a:spcPts val="0"/>
              </a:spcBef>
              <a:spcAft>
                <a:spcPts val="0"/>
              </a:spcAft>
              <a:buSzPts val="1200"/>
              <a:buChar char="●"/>
              <a:defRPr/>
            </a:lvl1pPr>
            <a:lvl2pPr indent="-304800" lvl="1" marL="914400" algn="ctr">
              <a:spcBef>
                <a:spcPts val="0"/>
              </a:spcBef>
              <a:spcAft>
                <a:spcPts val="0"/>
              </a:spcAft>
              <a:buSzPts val="1200"/>
              <a:buChar char="○"/>
              <a:defRPr/>
            </a:lvl2pPr>
            <a:lvl3pPr indent="-304800" lvl="2" marL="1371600" algn="ctr">
              <a:spcBef>
                <a:spcPts val="0"/>
              </a:spcBef>
              <a:spcAft>
                <a:spcPts val="0"/>
              </a:spcAft>
              <a:buSzPts val="1200"/>
              <a:buChar char="■"/>
              <a:defRPr/>
            </a:lvl3pPr>
            <a:lvl4pPr indent="-304800" lvl="3" marL="1828800" algn="ctr">
              <a:spcBef>
                <a:spcPts val="0"/>
              </a:spcBef>
              <a:spcAft>
                <a:spcPts val="0"/>
              </a:spcAft>
              <a:buSzPts val="1200"/>
              <a:buChar char="●"/>
              <a:defRPr/>
            </a:lvl4pPr>
            <a:lvl5pPr indent="-304800" lvl="4" marL="2286000" algn="ctr">
              <a:spcBef>
                <a:spcPts val="0"/>
              </a:spcBef>
              <a:spcAft>
                <a:spcPts val="0"/>
              </a:spcAft>
              <a:buSzPts val="1200"/>
              <a:buChar char="○"/>
              <a:defRPr/>
            </a:lvl5pPr>
            <a:lvl6pPr indent="-304800" lvl="5" marL="2743200" algn="ctr">
              <a:spcBef>
                <a:spcPts val="0"/>
              </a:spcBef>
              <a:spcAft>
                <a:spcPts val="0"/>
              </a:spcAft>
              <a:buSzPts val="1200"/>
              <a:buChar char="■"/>
              <a:defRPr/>
            </a:lvl6pPr>
            <a:lvl7pPr indent="-304800" lvl="6" marL="3200400" algn="ctr">
              <a:spcBef>
                <a:spcPts val="0"/>
              </a:spcBef>
              <a:spcAft>
                <a:spcPts val="0"/>
              </a:spcAft>
              <a:buSzPts val="1200"/>
              <a:buChar char="●"/>
              <a:defRPr/>
            </a:lvl7pPr>
            <a:lvl8pPr indent="-304800" lvl="7" marL="3657600" algn="ctr">
              <a:spcBef>
                <a:spcPts val="0"/>
              </a:spcBef>
              <a:spcAft>
                <a:spcPts val="0"/>
              </a:spcAft>
              <a:buSzPts val="1200"/>
              <a:buChar char="○"/>
              <a:defRPr/>
            </a:lvl8pPr>
            <a:lvl9pPr indent="-304800" lvl="8" marL="4114800" algn="ctr">
              <a:spcBef>
                <a:spcPts val="0"/>
              </a:spcBef>
              <a:spcAft>
                <a:spcPts val="0"/>
              </a:spcAft>
              <a:buSzPts val="1200"/>
              <a:buChar char="■"/>
              <a:defRPr/>
            </a:lvl9pPr>
          </a:lstStyle>
          <a:p/>
        </p:txBody>
      </p:sp>
      <p:sp>
        <p:nvSpPr>
          <p:cNvPr id="771" name="Google Shape;771;p77"/>
          <p:cNvSpPr txBox="1"/>
          <p:nvPr>
            <p:ph idx="7" type="title"/>
          </p:nvPr>
        </p:nvSpPr>
        <p:spPr>
          <a:xfrm>
            <a:off x="1218500" y="2679600"/>
            <a:ext cx="3025500" cy="489900"/>
          </a:xfrm>
          <a:prstGeom prst="rect">
            <a:avLst/>
          </a:prstGeom>
        </p:spPr>
        <p:txBody>
          <a:bodyPr anchorCtr="0" anchor="ctr" bIns="91425" lIns="91425" spcFirstLastPara="1" rIns="91425" wrap="square" tIns="91425">
            <a:noAutofit/>
          </a:bodyPr>
          <a:lstStyle>
            <a:lvl1pPr lvl="0" algn="ctr">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772" name="Google Shape;772;p77"/>
          <p:cNvSpPr txBox="1"/>
          <p:nvPr>
            <p:ph idx="8" type="title"/>
          </p:nvPr>
        </p:nvSpPr>
        <p:spPr>
          <a:xfrm>
            <a:off x="4900025" y="2679600"/>
            <a:ext cx="3025500" cy="489900"/>
          </a:xfrm>
          <a:prstGeom prst="rect">
            <a:avLst/>
          </a:prstGeom>
        </p:spPr>
        <p:txBody>
          <a:bodyPr anchorCtr="0" anchor="ctr" bIns="91425" lIns="91425" spcFirstLastPara="1" rIns="91425" wrap="square" tIns="91425">
            <a:noAutofit/>
          </a:bodyPr>
          <a:lstStyle>
            <a:lvl1pPr lvl="0" algn="ctr">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773" name="Google Shape;773;p77"/>
          <p:cNvSpPr txBox="1"/>
          <p:nvPr>
            <p:ph idx="9" type="subTitle"/>
          </p:nvPr>
        </p:nvSpPr>
        <p:spPr>
          <a:xfrm>
            <a:off x="2404500" y="3321900"/>
            <a:ext cx="4335300" cy="384000"/>
          </a:xfrm>
          <a:prstGeom prst="rect">
            <a:avLst/>
          </a:prstGeom>
        </p:spPr>
        <p:txBody>
          <a:bodyPr anchorCtr="0" anchor="t" bIns="91425" lIns="91425" spcFirstLastPara="1" rIns="91425" wrap="square" tIns="91425">
            <a:noAutofit/>
          </a:bodyPr>
          <a:lstStyle>
            <a:lvl1pPr lvl="0" algn="ctr">
              <a:spcBef>
                <a:spcPts val="0"/>
              </a:spcBef>
              <a:spcAft>
                <a:spcPts val="0"/>
              </a:spcAft>
              <a:buSzPts val="14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774" name="Google Shape;774;p77"/>
          <p:cNvSpPr txBox="1"/>
          <p:nvPr>
            <p:ph idx="13" type="body"/>
          </p:nvPr>
        </p:nvSpPr>
        <p:spPr>
          <a:xfrm>
            <a:off x="2404375" y="3705777"/>
            <a:ext cx="4335300" cy="623700"/>
          </a:xfrm>
          <a:prstGeom prst="rect">
            <a:avLst/>
          </a:prstGeom>
        </p:spPr>
        <p:txBody>
          <a:bodyPr anchorCtr="0" anchor="t" bIns="91425" lIns="91425" spcFirstLastPara="1" rIns="91425" wrap="square" tIns="91425">
            <a:noAutofit/>
          </a:bodyPr>
          <a:lstStyle>
            <a:lvl1pPr indent="-304800" lvl="0" marL="457200" algn="ctr">
              <a:spcBef>
                <a:spcPts val="0"/>
              </a:spcBef>
              <a:spcAft>
                <a:spcPts val="0"/>
              </a:spcAft>
              <a:buSzPts val="1200"/>
              <a:buChar char="●"/>
              <a:defRPr/>
            </a:lvl1pPr>
            <a:lvl2pPr indent="-304800" lvl="1" marL="914400" algn="ctr">
              <a:spcBef>
                <a:spcPts val="0"/>
              </a:spcBef>
              <a:spcAft>
                <a:spcPts val="0"/>
              </a:spcAft>
              <a:buSzPts val="1200"/>
              <a:buChar char="○"/>
              <a:defRPr/>
            </a:lvl2pPr>
            <a:lvl3pPr indent="-304800" lvl="2" marL="1371600" algn="ctr">
              <a:spcBef>
                <a:spcPts val="0"/>
              </a:spcBef>
              <a:spcAft>
                <a:spcPts val="0"/>
              </a:spcAft>
              <a:buSzPts val="1200"/>
              <a:buChar char="■"/>
              <a:defRPr/>
            </a:lvl3pPr>
            <a:lvl4pPr indent="-304800" lvl="3" marL="1828800" algn="ctr">
              <a:spcBef>
                <a:spcPts val="0"/>
              </a:spcBef>
              <a:spcAft>
                <a:spcPts val="0"/>
              </a:spcAft>
              <a:buSzPts val="1200"/>
              <a:buChar char="●"/>
              <a:defRPr/>
            </a:lvl4pPr>
            <a:lvl5pPr indent="-304800" lvl="4" marL="2286000" algn="ctr">
              <a:spcBef>
                <a:spcPts val="0"/>
              </a:spcBef>
              <a:spcAft>
                <a:spcPts val="0"/>
              </a:spcAft>
              <a:buSzPts val="1200"/>
              <a:buChar char="○"/>
              <a:defRPr/>
            </a:lvl5pPr>
            <a:lvl6pPr indent="-304800" lvl="5" marL="2743200" algn="ctr">
              <a:spcBef>
                <a:spcPts val="0"/>
              </a:spcBef>
              <a:spcAft>
                <a:spcPts val="0"/>
              </a:spcAft>
              <a:buSzPts val="1200"/>
              <a:buChar char="■"/>
              <a:defRPr/>
            </a:lvl6pPr>
            <a:lvl7pPr indent="-304800" lvl="6" marL="3200400" algn="ctr">
              <a:spcBef>
                <a:spcPts val="0"/>
              </a:spcBef>
              <a:spcAft>
                <a:spcPts val="0"/>
              </a:spcAft>
              <a:buSzPts val="1200"/>
              <a:buChar char="●"/>
              <a:defRPr/>
            </a:lvl7pPr>
            <a:lvl8pPr indent="-304800" lvl="7" marL="3657600" algn="ctr">
              <a:spcBef>
                <a:spcPts val="0"/>
              </a:spcBef>
              <a:spcAft>
                <a:spcPts val="0"/>
              </a:spcAft>
              <a:buSzPts val="1200"/>
              <a:buChar char="○"/>
              <a:defRPr/>
            </a:lvl8pPr>
            <a:lvl9pPr indent="-304800" lvl="8" marL="4114800" algn="ctr">
              <a:spcBef>
                <a:spcPts val="0"/>
              </a:spcBef>
              <a:spcAft>
                <a:spcPts val="0"/>
              </a:spcAft>
              <a:buSzPts val="1200"/>
              <a:buChar char="■"/>
              <a:defRPr/>
            </a:lvl9pPr>
          </a:lstStyle>
          <a:p/>
        </p:txBody>
      </p:sp>
      <p:sp>
        <p:nvSpPr>
          <p:cNvPr id="775" name="Google Shape;775;p77"/>
          <p:cNvSpPr txBox="1"/>
          <p:nvPr>
            <p:ph idx="12" type="sldNum"/>
          </p:nvPr>
        </p:nvSpPr>
        <p:spPr>
          <a:xfrm>
            <a:off x="8556784" y="4749851"/>
            <a:ext cx="548700" cy="393600"/>
          </a:xfrm>
          <a:prstGeom prst="rect">
            <a:avLst/>
          </a:prstGeom>
        </p:spPr>
        <p:txBody>
          <a:bodyPr anchorCtr="0" anchor="t" bIns="91425" lIns="91425" spcFirstLastPara="1" rIns="91425" wrap="square" tIns="91425">
            <a:normAutofit/>
          </a:bodyPr>
          <a:lstStyle>
            <a:lvl1pPr lvl="0">
              <a:buNone/>
              <a:defRPr sz="1300"/>
            </a:lvl1pPr>
            <a:lvl2pPr lvl="1">
              <a:buNone/>
              <a:defRPr sz="1300"/>
            </a:lvl2pPr>
            <a:lvl3pPr lvl="2">
              <a:buNone/>
              <a:defRPr sz="1300"/>
            </a:lvl3pPr>
            <a:lvl4pPr lvl="3">
              <a:buNone/>
              <a:defRPr sz="1300"/>
            </a:lvl4pPr>
            <a:lvl5pPr lvl="4">
              <a:buNone/>
              <a:defRPr sz="1300"/>
            </a:lvl5pPr>
            <a:lvl6pPr lvl="5">
              <a:buNone/>
              <a:defRPr sz="1300"/>
            </a:lvl6pPr>
            <a:lvl7pPr lvl="6">
              <a:buNone/>
              <a:defRPr sz="1300"/>
            </a:lvl7pPr>
            <a:lvl8pPr lvl="7">
              <a:buNone/>
              <a:defRPr sz="1300"/>
            </a:lvl8pPr>
            <a:lvl9pPr lvl="8">
              <a:buNone/>
              <a:defRPr sz="1300"/>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comparison">
  <p:cSld name="TITLE_AND_TWO_COLUMNS_1">
    <p:spTree>
      <p:nvGrpSpPr>
        <p:cNvPr id="776" name="Shape 776"/>
        <p:cNvGrpSpPr/>
        <p:nvPr/>
      </p:nvGrpSpPr>
      <p:grpSpPr>
        <a:xfrm>
          <a:off x="0" y="0"/>
          <a:ext cx="0" cy="0"/>
          <a:chOff x="0" y="0"/>
          <a:chExt cx="0" cy="0"/>
        </a:xfrm>
      </p:grpSpPr>
      <p:grpSp>
        <p:nvGrpSpPr>
          <p:cNvPr id="777" name="Google Shape;777;p78"/>
          <p:cNvGrpSpPr/>
          <p:nvPr/>
        </p:nvGrpSpPr>
        <p:grpSpPr>
          <a:xfrm>
            <a:off x="0" y="455100"/>
            <a:ext cx="9144000" cy="4519401"/>
            <a:chOff x="0" y="455100"/>
            <a:chExt cx="9144000" cy="4519401"/>
          </a:xfrm>
        </p:grpSpPr>
        <p:sp>
          <p:nvSpPr>
            <p:cNvPr id="778" name="Google Shape;778;p78"/>
            <p:cNvSpPr/>
            <p:nvPr/>
          </p:nvSpPr>
          <p:spPr>
            <a:xfrm flipH="1">
              <a:off x="4560600" y="455100"/>
              <a:ext cx="4583400" cy="4231200"/>
            </a:xfrm>
            <a:prstGeom prst="round1Rect">
              <a:avLst>
                <a:gd fmla="val 7773" name="adj"/>
              </a:avLst>
            </a:prstGeom>
            <a:solidFill>
              <a:schemeClr val="lt2"/>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779" name="Google Shape;779;p78"/>
            <p:cNvSpPr/>
            <p:nvPr/>
          </p:nvSpPr>
          <p:spPr>
            <a:xfrm>
              <a:off x="0" y="455100"/>
              <a:ext cx="4583400" cy="4231200"/>
            </a:xfrm>
            <a:prstGeom prst="round1Rect">
              <a:avLst>
                <a:gd fmla="val 7773" name="adj"/>
              </a:avLst>
            </a:prstGeom>
            <a:solidFill>
              <a:schemeClr val="lt2"/>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780" name="Google Shape;780;p78"/>
            <p:cNvSpPr/>
            <p:nvPr/>
          </p:nvSpPr>
          <p:spPr>
            <a:xfrm>
              <a:off x="4212650" y="4256001"/>
              <a:ext cx="718800" cy="718500"/>
            </a:xfrm>
            <a:prstGeom prst="ellipse">
              <a:avLst/>
            </a:prstGeom>
            <a:solidFill>
              <a:schemeClr val="lt2"/>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grpSp>
      <p:sp>
        <p:nvSpPr>
          <p:cNvPr id="781" name="Google Shape;781;p78"/>
          <p:cNvSpPr txBox="1"/>
          <p:nvPr/>
        </p:nvSpPr>
        <p:spPr>
          <a:xfrm>
            <a:off x="4212575" y="4533153"/>
            <a:ext cx="718800" cy="4218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fld id="{00000000-1234-1234-1234-123412341234}" type="slidenum">
              <a:rPr lang="en">
                <a:solidFill>
                  <a:schemeClr val="accent1"/>
                </a:solidFill>
                <a:latin typeface="STIX Two Text Medium"/>
                <a:ea typeface="STIX Two Text Medium"/>
                <a:cs typeface="STIX Two Text Medium"/>
                <a:sym typeface="STIX Two Text Medium"/>
              </a:rPr>
              <a:t>‹#›</a:t>
            </a:fld>
            <a:endParaRPr>
              <a:solidFill>
                <a:schemeClr val="accent1"/>
              </a:solidFill>
              <a:latin typeface="STIX Two Text Medium"/>
              <a:ea typeface="STIX Two Text Medium"/>
              <a:cs typeface="STIX Two Text Medium"/>
              <a:sym typeface="STIX Two Text Medium"/>
            </a:endParaRPr>
          </a:p>
        </p:txBody>
      </p:sp>
      <p:sp>
        <p:nvSpPr>
          <p:cNvPr id="782" name="Google Shape;782;p78"/>
          <p:cNvSpPr txBox="1"/>
          <p:nvPr>
            <p:ph idx="1" type="subTitle"/>
          </p:nvPr>
        </p:nvSpPr>
        <p:spPr>
          <a:xfrm>
            <a:off x="366100" y="4773588"/>
            <a:ext cx="3539400" cy="282600"/>
          </a:xfrm>
          <a:prstGeom prst="rect">
            <a:avLst/>
          </a:prstGeom>
        </p:spPr>
        <p:txBody>
          <a:bodyPr anchorCtr="0" anchor="ctr" bIns="91425" lIns="91425" spcFirstLastPara="1" rIns="91425" wrap="square" tIns="91425">
            <a:noAutofit/>
          </a:bodyPr>
          <a:lstStyle>
            <a:lvl1pPr lvl="0">
              <a:spcBef>
                <a:spcPts val="0"/>
              </a:spcBef>
              <a:spcAft>
                <a:spcPts val="0"/>
              </a:spcAft>
              <a:buClr>
                <a:schemeClr val="lt2"/>
              </a:buClr>
              <a:buSzPts val="1200"/>
              <a:buNone/>
              <a:defRPr sz="1200">
                <a:solidFill>
                  <a:schemeClr val="lt2"/>
                </a:solidFill>
              </a:defRPr>
            </a:lvl1pPr>
            <a:lvl2pPr lvl="1">
              <a:spcBef>
                <a:spcPts val="0"/>
              </a:spcBef>
              <a:spcAft>
                <a:spcPts val="0"/>
              </a:spcAft>
              <a:buClr>
                <a:schemeClr val="lt2"/>
              </a:buClr>
              <a:buSzPts val="1200"/>
              <a:buNone/>
              <a:defRPr sz="1200">
                <a:solidFill>
                  <a:schemeClr val="lt2"/>
                </a:solidFill>
              </a:defRPr>
            </a:lvl2pPr>
            <a:lvl3pPr lvl="2">
              <a:spcBef>
                <a:spcPts val="0"/>
              </a:spcBef>
              <a:spcAft>
                <a:spcPts val="0"/>
              </a:spcAft>
              <a:buClr>
                <a:schemeClr val="lt2"/>
              </a:buClr>
              <a:buSzPts val="1200"/>
              <a:buNone/>
              <a:defRPr sz="1200">
                <a:solidFill>
                  <a:schemeClr val="lt2"/>
                </a:solidFill>
              </a:defRPr>
            </a:lvl3pPr>
            <a:lvl4pPr lvl="3">
              <a:spcBef>
                <a:spcPts val="0"/>
              </a:spcBef>
              <a:spcAft>
                <a:spcPts val="0"/>
              </a:spcAft>
              <a:buClr>
                <a:schemeClr val="lt2"/>
              </a:buClr>
              <a:buSzPts val="1200"/>
              <a:buNone/>
              <a:defRPr sz="1200">
                <a:solidFill>
                  <a:schemeClr val="lt2"/>
                </a:solidFill>
              </a:defRPr>
            </a:lvl4pPr>
            <a:lvl5pPr lvl="4">
              <a:spcBef>
                <a:spcPts val="0"/>
              </a:spcBef>
              <a:spcAft>
                <a:spcPts val="0"/>
              </a:spcAft>
              <a:buClr>
                <a:schemeClr val="lt2"/>
              </a:buClr>
              <a:buSzPts val="1200"/>
              <a:buNone/>
              <a:defRPr sz="1200">
                <a:solidFill>
                  <a:schemeClr val="lt2"/>
                </a:solidFill>
              </a:defRPr>
            </a:lvl5pPr>
            <a:lvl6pPr lvl="5">
              <a:spcBef>
                <a:spcPts val="0"/>
              </a:spcBef>
              <a:spcAft>
                <a:spcPts val="0"/>
              </a:spcAft>
              <a:buClr>
                <a:schemeClr val="lt2"/>
              </a:buClr>
              <a:buSzPts val="1200"/>
              <a:buNone/>
              <a:defRPr sz="1200">
                <a:solidFill>
                  <a:schemeClr val="lt2"/>
                </a:solidFill>
              </a:defRPr>
            </a:lvl6pPr>
            <a:lvl7pPr lvl="6">
              <a:spcBef>
                <a:spcPts val="0"/>
              </a:spcBef>
              <a:spcAft>
                <a:spcPts val="0"/>
              </a:spcAft>
              <a:buClr>
                <a:schemeClr val="lt2"/>
              </a:buClr>
              <a:buSzPts val="1200"/>
              <a:buNone/>
              <a:defRPr sz="1200">
                <a:solidFill>
                  <a:schemeClr val="lt2"/>
                </a:solidFill>
              </a:defRPr>
            </a:lvl7pPr>
            <a:lvl8pPr lvl="7">
              <a:spcBef>
                <a:spcPts val="0"/>
              </a:spcBef>
              <a:spcAft>
                <a:spcPts val="0"/>
              </a:spcAft>
              <a:buClr>
                <a:schemeClr val="lt2"/>
              </a:buClr>
              <a:buSzPts val="1200"/>
              <a:buNone/>
              <a:defRPr sz="1200">
                <a:solidFill>
                  <a:schemeClr val="lt2"/>
                </a:solidFill>
              </a:defRPr>
            </a:lvl8pPr>
            <a:lvl9pPr lvl="8">
              <a:spcBef>
                <a:spcPts val="0"/>
              </a:spcBef>
              <a:spcAft>
                <a:spcPts val="0"/>
              </a:spcAft>
              <a:buClr>
                <a:schemeClr val="lt2"/>
              </a:buClr>
              <a:buSzPts val="1200"/>
              <a:buNone/>
              <a:defRPr sz="1200">
                <a:solidFill>
                  <a:schemeClr val="lt2"/>
                </a:solidFill>
              </a:defRPr>
            </a:lvl9pPr>
          </a:lstStyle>
          <a:p/>
        </p:txBody>
      </p:sp>
      <p:sp>
        <p:nvSpPr>
          <p:cNvPr id="783" name="Google Shape;783;p78"/>
          <p:cNvSpPr txBox="1"/>
          <p:nvPr>
            <p:ph idx="2" type="subTitle"/>
          </p:nvPr>
        </p:nvSpPr>
        <p:spPr>
          <a:xfrm>
            <a:off x="5251900" y="4773588"/>
            <a:ext cx="3539400" cy="282600"/>
          </a:xfrm>
          <a:prstGeom prst="rect">
            <a:avLst/>
          </a:prstGeom>
        </p:spPr>
        <p:txBody>
          <a:bodyPr anchorCtr="0" anchor="ctr" bIns="91425" lIns="91425" spcFirstLastPara="1" rIns="91425" wrap="square" tIns="91425">
            <a:noAutofit/>
          </a:bodyPr>
          <a:lstStyle>
            <a:lvl1pPr lvl="0" algn="r">
              <a:spcBef>
                <a:spcPts val="0"/>
              </a:spcBef>
              <a:spcAft>
                <a:spcPts val="0"/>
              </a:spcAft>
              <a:buClr>
                <a:schemeClr val="lt2"/>
              </a:buClr>
              <a:buSzPts val="1200"/>
              <a:buNone/>
              <a:defRPr sz="1200">
                <a:solidFill>
                  <a:schemeClr val="lt2"/>
                </a:solidFill>
              </a:defRPr>
            </a:lvl1pPr>
            <a:lvl2pPr lvl="1" algn="r">
              <a:spcBef>
                <a:spcPts val="0"/>
              </a:spcBef>
              <a:spcAft>
                <a:spcPts val="0"/>
              </a:spcAft>
              <a:buClr>
                <a:schemeClr val="lt2"/>
              </a:buClr>
              <a:buSzPts val="1200"/>
              <a:buNone/>
              <a:defRPr sz="1200">
                <a:solidFill>
                  <a:schemeClr val="lt2"/>
                </a:solidFill>
              </a:defRPr>
            </a:lvl2pPr>
            <a:lvl3pPr lvl="2" algn="r">
              <a:spcBef>
                <a:spcPts val="0"/>
              </a:spcBef>
              <a:spcAft>
                <a:spcPts val="0"/>
              </a:spcAft>
              <a:buClr>
                <a:schemeClr val="lt2"/>
              </a:buClr>
              <a:buSzPts val="1200"/>
              <a:buNone/>
              <a:defRPr sz="1200">
                <a:solidFill>
                  <a:schemeClr val="lt2"/>
                </a:solidFill>
              </a:defRPr>
            </a:lvl3pPr>
            <a:lvl4pPr lvl="3" algn="r">
              <a:spcBef>
                <a:spcPts val="0"/>
              </a:spcBef>
              <a:spcAft>
                <a:spcPts val="0"/>
              </a:spcAft>
              <a:buClr>
                <a:schemeClr val="lt2"/>
              </a:buClr>
              <a:buSzPts val="1200"/>
              <a:buNone/>
              <a:defRPr sz="1200">
                <a:solidFill>
                  <a:schemeClr val="lt2"/>
                </a:solidFill>
              </a:defRPr>
            </a:lvl4pPr>
            <a:lvl5pPr lvl="4" algn="r">
              <a:spcBef>
                <a:spcPts val="0"/>
              </a:spcBef>
              <a:spcAft>
                <a:spcPts val="0"/>
              </a:spcAft>
              <a:buClr>
                <a:schemeClr val="lt2"/>
              </a:buClr>
              <a:buSzPts val="1200"/>
              <a:buNone/>
              <a:defRPr sz="1200">
                <a:solidFill>
                  <a:schemeClr val="lt2"/>
                </a:solidFill>
              </a:defRPr>
            </a:lvl5pPr>
            <a:lvl6pPr lvl="5" algn="r">
              <a:spcBef>
                <a:spcPts val="0"/>
              </a:spcBef>
              <a:spcAft>
                <a:spcPts val="0"/>
              </a:spcAft>
              <a:buClr>
                <a:schemeClr val="lt2"/>
              </a:buClr>
              <a:buSzPts val="1200"/>
              <a:buNone/>
              <a:defRPr sz="1200">
                <a:solidFill>
                  <a:schemeClr val="lt2"/>
                </a:solidFill>
              </a:defRPr>
            </a:lvl6pPr>
            <a:lvl7pPr lvl="6" algn="r">
              <a:spcBef>
                <a:spcPts val="0"/>
              </a:spcBef>
              <a:spcAft>
                <a:spcPts val="0"/>
              </a:spcAft>
              <a:buClr>
                <a:schemeClr val="lt2"/>
              </a:buClr>
              <a:buSzPts val="1200"/>
              <a:buNone/>
              <a:defRPr sz="1200">
                <a:solidFill>
                  <a:schemeClr val="lt2"/>
                </a:solidFill>
              </a:defRPr>
            </a:lvl7pPr>
            <a:lvl8pPr lvl="7" algn="r">
              <a:spcBef>
                <a:spcPts val="0"/>
              </a:spcBef>
              <a:spcAft>
                <a:spcPts val="0"/>
              </a:spcAft>
              <a:buClr>
                <a:schemeClr val="lt2"/>
              </a:buClr>
              <a:buSzPts val="1200"/>
              <a:buNone/>
              <a:defRPr sz="1200">
                <a:solidFill>
                  <a:schemeClr val="lt2"/>
                </a:solidFill>
              </a:defRPr>
            </a:lvl8pPr>
            <a:lvl9pPr lvl="8" algn="r">
              <a:spcBef>
                <a:spcPts val="0"/>
              </a:spcBef>
              <a:spcAft>
                <a:spcPts val="0"/>
              </a:spcAft>
              <a:buClr>
                <a:schemeClr val="lt2"/>
              </a:buClr>
              <a:buSzPts val="1200"/>
              <a:buNone/>
              <a:defRPr sz="1200">
                <a:solidFill>
                  <a:schemeClr val="lt2"/>
                </a:solidFill>
              </a:defRPr>
            </a:lvl9pPr>
          </a:lstStyle>
          <a:p/>
        </p:txBody>
      </p:sp>
      <p:sp>
        <p:nvSpPr>
          <p:cNvPr id="784" name="Google Shape;784;p78"/>
          <p:cNvSpPr txBox="1"/>
          <p:nvPr>
            <p:ph idx="3" type="subTitle"/>
          </p:nvPr>
        </p:nvSpPr>
        <p:spPr>
          <a:xfrm rot="-5400000">
            <a:off x="-1577350" y="2403575"/>
            <a:ext cx="4226400" cy="336300"/>
          </a:xfrm>
          <a:prstGeom prst="rect">
            <a:avLst/>
          </a:prstGeom>
        </p:spPr>
        <p:txBody>
          <a:bodyPr anchorCtr="0" anchor="ctr" bIns="91425" lIns="91425" spcFirstLastPara="1" rIns="91425" wrap="square" tIns="91425">
            <a:noAutofit/>
          </a:bodyPr>
          <a:lstStyle>
            <a:lvl1pPr lvl="0" algn="ctr">
              <a:spcBef>
                <a:spcPts val="0"/>
              </a:spcBef>
              <a:spcAft>
                <a:spcPts val="0"/>
              </a:spcAft>
              <a:buSzPts val="14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785" name="Google Shape;785;p78"/>
          <p:cNvSpPr txBox="1"/>
          <p:nvPr>
            <p:ph type="title"/>
          </p:nvPr>
        </p:nvSpPr>
        <p:spPr>
          <a:xfrm>
            <a:off x="1218500" y="1770750"/>
            <a:ext cx="3025500" cy="623700"/>
          </a:xfrm>
          <a:prstGeom prst="rect">
            <a:avLst/>
          </a:prstGeom>
        </p:spPr>
        <p:txBody>
          <a:bodyPr anchorCtr="0" anchor="b" bIns="91425" lIns="91425" spcFirstLastPara="1" rIns="91425" wrap="square" tIns="91425">
            <a:noAutofit/>
          </a:bodyPr>
          <a:lstStyle>
            <a:lvl1pPr lvl="0" algn="ctr">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786" name="Google Shape;786;p78"/>
          <p:cNvSpPr txBox="1"/>
          <p:nvPr>
            <p:ph idx="4" type="title"/>
          </p:nvPr>
        </p:nvSpPr>
        <p:spPr>
          <a:xfrm>
            <a:off x="1218500" y="2749050"/>
            <a:ext cx="3025500" cy="623700"/>
          </a:xfrm>
          <a:prstGeom prst="rect">
            <a:avLst/>
          </a:prstGeom>
        </p:spPr>
        <p:txBody>
          <a:bodyPr anchorCtr="0" anchor="t" bIns="91425" lIns="91425" spcFirstLastPara="1" rIns="91425" wrap="square" tIns="91425">
            <a:noAutofit/>
          </a:bodyPr>
          <a:lstStyle>
            <a:lvl1pPr lvl="0" algn="ctr">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787" name="Google Shape;787;p78"/>
          <p:cNvSpPr txBox="1"/>
          <p:nvPr>
            <p:ph idx="5" type="subTitle"/>
          </p:nvPr>
        </p:nvSpPr>
        <p:spPr>
          <a:xfrm>
            <a:off x="1218550" y="2457900"/>
            <a:ext cx="3025500" cy="227700"/>
          </a:xfrm>
          <a:prstGeom prst="rect">
            <a:avLst/>
          </a:prstGeom>
        </p:spPr>
        <p:txBody>
          <a:bodyPr anchorCtr="0" anchor="ctr" bIns="91425" lIns="91425" spcFirstLastPara="1" rIns="91425" wrap="square" tIns="91425">
            <a:noAutofit/>
          </a:bodyPr>
          <a:lstStyle>
            <a:lvl1pPr lvl="0" algn="ctr">
              <a:spcBef>
                <a:spcPts val="0"/>
              </a:spcBef>
              <a:spcAft>
                <a:spcPts val="0"/>
              </a:spcAft>
              <a:buSzPts val="14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788" name="Google Shape;788;p78"/>
          <p:cNvSpPr txBox="1"/>
          <p:nvPr>
            <p:ph idx="6" type="subTitle"/>
          </p:nvPr>
        </p:nvSpPr>
        <p:spPr>
          <a:xfrm>
            <a:off x="4829450" y="1469400"/>
            <a:ext cx="3961800" cy="376500"/>
          </a:xfrm>
          <a:prstGeom prst="rect">
            <a:avLst/>
          </a:prstGeom>
        </p:spPr>
        <p:txBody>
          <a:bodyPr anchorCtr="0" anchor="t" bIns="91425" lIns="91425" spcFirstLastPara="1" rIns="91425" wrap="square" tIns="91425">
            <a:noAutofit/>
          </a:bodyPr>
          <a:lstStyle>
            <a:lvl1pPr lvl="0">
              <a:spcBef>
                <a:spcPts val="0"/>
              </a:spcBef>
              <a:spcAft>
                <a:spcPts val="0"/>
              </a:spcAft>
              <a:buSzPts val="14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789" name="Google Shape;789;p78"/>
          <p:cNvSpPr txBox="1"/>
          <p:nvPr>
            <p:ph idx="7" type="body"/>
          </p:nvPr>
        </p:nvSpPr>
        <p:spPr>
          <a:xfrm>
            <a:off x="4829450" y="2001499"/>
            <a:ext cx="3961800" cy="19794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a:lvl1pPr>
            <a:lvl2pPr indent="-304800" lvl="1" marL="914400">
              <a:spcBef>
                <a:spcPts val="0"/>
              </a:spcBef>
              <a:spcAft>
                <a:spcPts val="0"/>
              </a:spcAft>
              <a:buSzPts val="1200"/>
              <a:buChar char="○"/>
              <a:defRPr/>
            </a:lvl2pPr>
            <a:lvl3pPr indent="-304800" lvl="2" marL="1371600">
              <a:spcBef>
                <a:spcPts val="0"/>
              </a:spcBef>
              <a:spcAft>
                <a:spcPts val="0"/>
              </a:spcAft>
              <a:buSzPts val="1200"/>
              <a:buChar char="■"/>
              <a:defRPr/>
            </a:lvl3pPr>
            <a:lvl4pPr indent="-304800" lvl="3" marL="1828800">
              <a:spcBef>
                <a:spcPts val="0"/>
              </a:spcBef>
              <a:spcAft>
                <a:spcPts val="0"/>
              </a:spcAft>
              <a:buSzPts val="1200"/>
              <a:buChar char="●"/>
              <a:defRPr/>
            </a:lvl4pPr>
            <a:lvl5pPr indent="-304800" lvl="4" marL="2286000">
              <a:spcBef>
                <a:spcPts val="0"/>
              </a:spcBef>
              <a:spcAft>
                <a:spcPts val="0"/>
              </a:spcAft>
              <a:buSzPts val="1200"/>
              <a:buChar char="○"/>
              <a:defRPr/>
            </a:lvl5pPr>
            <a:lvl6pPr indent="-304800" lvl="5" marL="2743200">
              <a:spcBef>
                <a:spcPts val="0"/>
              </a:spcBef>
              <a:spcAft>
                <a:spcPts val="0"/>
              </a:spcAft>
              <a:buSzPts val="1200"/>
              <a:buChar char="■"/>
              <a:defRPr/>
            </a:lvl6pPr>
            <a:lvl7pPr indent="-304800" lvl="6" marL="3200400">
              <a:spcBef>
                <a:spcPts val="0"/>
              </a:spcBef>
              <a:spcAft>
                <a:spcPts val="0"/>
              </a:spcAft>
              <a:buSzPts val="1200"/>
              <a:buChar char="●"/>
              <a:defRPr/>
            </a:lvl7pPr>
            <a:lvl8pPr indent="-304800" lvl="7" marL="3657600">
              <a:spcBef>
                <a:spcPts val="0"/>
              </a:spcBef>
              <a:spcAft>
                <a:spcPts val="0"/>
              </a:spcAft>
              <a:buSzPts val="1200"/>
              <a:buChar char="○"/>
              <a:defRPr/>
            </a:lvl8pPr>
            <a:lvl9pPr indent="-304800" lvl="8" marL="4114800">
              <a:spcBef>
                <a:spcPts val="0"/>
              </a:spcBef>
              <a:spcAft>
                <a:spcPts val="0"/>
              </a:spcAft>
              <a:buSzPts val="1200"/>
              <a:buChar char="■"/>
              <a:defRPr/>
            </a:lvl9pPr>
          </a:lstStyle>
          <a:p/>
        </p:txBody>
      </p:sp>
      <p:sp>
        <p:nvSpPr>
          <p:cNvPr id="790" name="Google Shape;790;p78"/>
          <p:cNvSpPr txBox="1"/>
          <p:nvPr>
            <p:ph idx="12" type="sldNum"/>
          </p:nvPr>
        </p:nvSpPr>
        <p:spPr>
          <a:xfrm>
            <a:off x="8556784" y="4749851"/>
            <a:ext cx="548700" cy="393600"/>
          </a:xfrm>
          <a:prstGeom prst="rect">
            <a:avLst/>
          </a:prstGeom>
        </p:spPr>
        <p:txBody>
          <a:bodyPr anchorCtr="0" anchor="t" bIns="91425" lIns="91425" spcFirstLastPara="1" rIns="91425" wrap="square" tIns="91425">
            <a:normAutofit/>
          </a:bodyPr>
          <a:lstStyle>
            <a:lvl1pPr lvl="0">
              <a:buNone/>
              <a:defRPr sz="1300"/>
            </a:lvl1pPr>
            <a:lvl2pPr lvl="1">
              <a:buNone/>
              <a:defRPr sz="1300"/>
            </a:lvl2pPr>
            <a:lvl3pPr lvl="2">
              <a:buNone/>
              <a:defRPr sz="1300"/>
            </a:lvl3pPr>
            <a:lvl4pPr lvl="3">
              <a:buNone/>
              <a:defRPr sz="1300"/>
            </a:lvl4pPr>
            <a:lvl5pPr lvl="4">
              <a:buNone/>
              <a:defRPr sz="1300"/>
            </a:lvl5pPr>
            <a:lvl6pPr lvl="5">
              <a:buNone/>
              <a:defRPr sz="1300"/>
            </a:lvl6pPr>
            <a:lvl7pPr lvl="6">
              <a:buNone/>
              <a:defRPr sz="1300"/>
            </a:lvl7pPr>
            <a:lvl8pPr lvl="7">
              <a:buNone/>
              <a:defRPr sz="1300"/>
            </a:lvl8pPr>
            <a:lvl9pPr lvl="8">
              <a:buNone/>
              <a:defRPr sz="1300"/>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with footer">
  <p:cSld name="TITLE_AND_TWO_COLUMNS_1_1">
    <p:spTree>
      <p:nvGrpSpPr>
        <p:cNvPr id="791" name="Shape 791"/>
        <p:cNvGrpSpPr/>
        <p:nvPr/>
      </p:nvGrpSpPr>
      <p:grpSpPr>
        <a:xfrm>
          <a:off x="0" y="0"/>
          <a:ext cx="0" cy="0"/>
          <a:chOff x="0" y="0"/>
          <a:chExt cx="0" cy="0"/>
        </a:xfrm>
      </p:grpSpPr>
      <p:grpSp>
        <p:nvGrpSpPr>
          <p:cNvPr id="792" name="Google Shape;792;p79"/>
          <p:cNvGrpSpPr/>
          <p:nvPr/>
        </p:nvGrpSpPr>
        <p:grpSpPr>
          <a:xfrm>
            <a:off x="0" y="455100"/>
            <a:ext cx="9144000" cy="4519401"/>
            <a:chOff x="0" y="455100"/>
            <a:chExt cx="9144000" cy="4519401"/>
          </a:xfrm>
        </p:grpSpPr>
        <p:sp>
          <p:nvSpPr>
            <p:cNvPr id="793" name="Google Shape;793;p79"/>
            <p:cNvSpPr/>
            <p:nvPr/>
          </p:nvSpPr>
          <p:spPr>
            <a:xfrm flipH="1">
              <a:off x="4560600" y="455100"/>
              <a:ext cx="4583400" cy="4231200"/>
            </a:xfrm>
            <a:prstGeom prst="round1Rect">
              <a:avLst>
                <a:gd fmla="val 7773" name="adj"/>
              </a:avLst>
            </a:prstGeom>
            <a:solidFill>
              <a:schemeClr val="lt2"/>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794" name="Google Shape;794;p79"/>
            <p:cNvSpPr/>
            <p:nvPr/>
          </p:nvSpPr>
          <p:spPr>
            <a:xfrm>
              <a:off x="0" y="455100"/>
              <a:ext cx="4583400" cy="4231200"/>
            </a:xfrm>
            <a:prstGeom prst="round1Rect">
              <a:avLst>
                <a:gd fmla="val 7773" name="adj"/>
              </a:avLst>
            </a:prstGeom>
            <a:solidFill>
              <a:schemeClr val="lt2"/>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795" name="Google Shape;795;p79"/>
            <p:cNvSpPr/>
            <p:nvPr/>
          </p:nvSpPr>
          <p:spPr>
            <a:xfrm>
              <a:off x="4212650" y="4256001"/>
              <a:ext cx="718800" cy="718500"/>
            </a:xfrm>
            <a:prstGeom prst="ellipse">
              <a:avLst/>
            </a:prstGeom>
            <a:solidFill>
              <a:schemeClr val="lt2"/>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grpSp>
      <p:sp>
        <p:nvSpPr>
          <p:cNvPr id="796" name="Google Shape;796;p79"/>
          <p:cNvSpPr txBox="1"/>
          <p:nvPr/>
        </p:nvSpPr>
        <p:spPr>
          <a:xfrm>
            <a:off x="4212575" y="4533153"/>
            <a:ext cx="718800" cy="4218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fld id="{00000000-1234-1234-1234-123412341234}" type="slidenum">
              <a:rPr lang="en">
                <a:solidFill>
                  <a:schemeClr val="accent1"/>
                </a:solidFill>
                <a:latin typeface="STIX Two Text Medium"/>
                <a:ea typeface="STIX Two Text Medium"/>
                <a:cs typeface="STIX Two Text Medium"/>
                <a:sym typeface="STIX Two Text Medium"/>
              </a:rPr>
              <a:t>‹#›</a:t>
            </a:fld>
            <a:endParaRPr>
              <a:solidFill>
                <a:schemeClr val="accent1"/>
              </a:solidFill>
              <a:latin typeface="STIX Two Text Medium"/>
              <a:ea typeface="STIX Two Text Medium"/>
              <a:cs typeface="STIX Two Text Medium"/>
              <a:sym typeface="STIX Two Text Medium"/>
            </a:endParaRPr>
          </a:p>
        </p:txBody>
      </p:sp>
      <p:sp>
        <p:nvSpPr>
          <p:cNvPr id="797" name="Google Shape;797;p79"/>
          <p:cNvSpPr txBox="1"/>
          <p:nvPr>
            <p:ph idx="1" type="subTitle"/>
          </p:nvPr>
        </p:nvSpPr>
        <p:spPr>
          <a:xfrm>
            <a:off x="366100" y="4773588"/>
            <a:ext cx="3539400" cy="282600"/>
          </a:xfrm>
          <a:prstGeom prst="rect">
            <a:avLst/>
          </a:prstGeom>
        </p:spPr>
        <p:txBody>
          <a:bodyPr anchorCtr="0" anchor="ctr" bIns="91425" lIns="91425" spcFirstLastPara="1" rIns="91425" wrap="square" tIns="91425">
            <a:noAutofit/>
          </a:bodyPr>
          <a:lstStyle>
            <a:lvl1pPr lvl="0">
              <a:spcBef>
                <a:spcPts val="0"/>
              </a:spcBef>
              <a:spcAft>
                <a:spcPts val="0"/>
              </a:spcAft>
              <a:buClr>
                <a:schemeClr val="lt2"/>
              </a:buClr>
              <a:buSzPts val="1200"/>
              <a:buNone/>
              <a:defRPr sz="1200">
                <a:solidFill>
                  <a:schemeClr val="lt2"/>
                </a:solidFill>
              </a:defRPr>
            </a:lvl1pPr>
            <a:lvl2pPr lvl="1">
              <a:spcBef>
                <a:spcPts val="0"/>
              </a:spcBef>
              <a:spcAft>
                <a:spcPts val="0"/>
              </a:spcAft>
              <a:buClr>
                <a:schemeClr val="lt2"/>
              </a:buClr>
              <a:buSzPts val="1200"/>
              <a:buNone/>
              <a:defRPr sz="1200">
                <a:solidFill>
                  <a:schemeClr val="lt2"/>
                </a:solidFill>
              </a:defRPr>
            </a:lvl2pPr>
            <a:lvl3pPr lvl="2">
              <a:spcBef>
                <a:spcPts val="0"/>
              </a:spcBef>
              <a:spcAft>
                <a:spcPts val="0"/>
              </a:spcAft>
              <a:buClr>
                <a:schemeClr val="lt2"/>
              </a:buClr>
              <a:buSzPts val="1200"/>
              <a:buNone/>
              <a:defRPr sz="1200">
                <a:solidFill>
                  <a:schemeClr val="lt2"/>
                </a:solidFill>
              </a:defRPr>
            </a:lvl3pPr>
            <a:lvl4pPr lvl="3">
              <a:spcBef>
                <a:spcPts val="0"/>
              </a:spcBef>
              <a:spcAft>
                <a:spcPts val="0"/>
              </a:spcAft>
              <a:buClr>
                <a:schemeClr val="lt2"/>
              </a:buClr>
              <a:buSzPts val="1200"/>
              <a:buNone/>
              <a:defRPr sz="1200">
                <a:solidFill>
                  <a:schemeClr val="lt2"/>
                </a:solidFill>
              </a:defRPr>
            </a:lvl4pPr>
            <a:lvl5pPr lvl="4">
              <a:spcBef>
                <a:spcPts val="0"/>
              </a:spcBef>
              <a:spcAft>
                <a:spcPts val="0"/>
              </a:spcAft>
              <a:buClr>
                <a:schemeClr val="lt2"/>
              </a:buClr>
              <a:buSzPts val="1200"/>
              <a:buNone/>
              <a:defRPr sz="1200">
                <a:solidFill>
                  <a:schemeClr val="lt2"/>
                </a:solidFill>
              </a:defRPr>
            </a:lvl5pPr>
            <a:lvl6pPr lvl="5">
              <a:spcBef>
                <a:spcPts val="0"/>
              </a:spcBef>
              <a:spcAft>
                <a:spcPts val="0"/>
              </a:spcAft>
              <a:buClr>
                <a:schemeClr val="lt2"/>
              </a:buClr>
              <a:buSzPts val="1200"/>
              <a:buNone/>
              <a:defRPr sz="1200">
                <a:solidFill>
                  <a:schemeClr val="lt2"/>
                </a:solidFill>
              </a:defRPr>
            </a:lvl6pPr>
            <a:lvl7pPr lvl="6">
              <a:spcBef>
                <a:spcPts val="0"/>
              </a:spcBef>
              <a:spcAft>
                <a:spcPts val="0"/>
              </a:spcAft>
              <a:buClr>
                <a:schemeClr val="lt2"/>
              </a:buClr>
              <a:buSzPts val="1200"/>
              <a:buNone/>
              <a:defRPr sz="1200">
                <a:solidFill>
                  <a:schemeClr val="lt2"/>
                </a:solidFill>
              </a:defRPr>
            </a:lvl7pPr>
            <a:lvl8pPr lvl="7">
              <a:spcBef>
                <a:spcPts val="0"/>
              </a:spcBef>
              <a:spcAft>
                <a:spcPts val="0"/>
              </a:spcAft>
              <a:buClr>
                <a:schemeClr val="lt2"/>
              </a:buClr>
              <a:buSzPts val="1200"/>
              <a:buNone/>
              <a:defRPr sz="1200">
                <a:solidFill>
                  <a:schemeClr val="lt2"/>
                </a:solidFill>
              </a:defRPr>
            </a:lvl8pPr>
            <a:lvl9pPr lvl="8">
              <a:spcBef>
                <a:spcPts val="0"/>
              </a:spcBef>
              <a:spcAft>
                <a:spcPts val="0"/>
              </a:spcAft>
              <a:buClr>
                <a:schemeClr val="lt2"/>
              </a:buClr>
              <a:buSzPts val="1200"/>
              <a:buNone/>
              <a:defRPr sz="1200">
                <a:solidFill>
                  <a:schemeClr val="lt2"/>
                </a:solidFill>
              </a:defRPr>
            </a:lvl9pPr>
          </a:lstStyle>
          <a:p/>
        </p:txBody>
      </p:sp>
      <p:sp>
        <p:nvSpPr>
          <p:cNvPr id="798" name="Google Shape;798;p79"/>
          <p:cNvSpPr txBox="1"/>
          <p:nvPr>
            <p:ph idx="2" type="subTitle"/>
          </p:nvPr>
        </p:nvSpPr>
        <p:spPr>
          <a:xfrm>
            <a:off x="5251900" y="4773588"/>
            <a:ext cx="3539400" cy="282600"/>
          </a:xfrm>
          <a:prstGeom prst="rect">
            <a:avLst/>
          </a:prstGeom>
        </p:spPr>
        <p:txBody>
          <a:bodyPr anchorCtr="0" anchor="ctr" bIns="91425" lIns="91425" spcFirstLastPara="1" rIns="91425" wrap="square" tIns="91425">
            <a:noAutofit/>
          </a:bodyPr>
          <a:lstStyle>
            <a:lvl1pPr lvl="0" algn="r">
              <a:spcBef>
                <a:spcPts val="0"/>
              </a:spcBef>
              <a:spcAft>
                <a:spcPts val="0"/>
              </a:spcAft>
              <a:buClr>
                <a:schemeClr val="lt2"/>
              </a:buClr>
              <a:buSzPts val="1200"/>
              <a:buNone/>
              <a:defRPr sz="1200">
                <a:solidFill>
                  <a:schemeClr val="lt2"/>
                </a:solidFill>
              </a:defRPr>
            </a:lvl1pPr>
            <a:lvl2pPr lvl="1" algn="r">
              <a:spcBef>
                <a:spcPts val="0"/>
              </a:spcBef>
              <a:spcAft>
                <a:spcPts val="0"/>
              </a:spcAft>
              <a:buClr>
                <a:schemeClr val="lt2"/>
              </a:buClr>
              <a:buSzPts val="1200"/>
              <a:buNone/>
              <a:defRPr sz="1200">
                <a:solidFill>
                  <a:schemeClr val="lt2"/>
                </a:solidFill>
              </a:defRPr>
            </a:lvl2pPr>
            <a:lvl3pPr lvl="2" algn="r">
              <a:spcBef>
                <a:spcPts val="0"/>
              </a:spcBef>
              <a:spcAft>
                <a:spcPts val="0"/>
              </a:spcAft>
              <a:buClr>
                <a:schemeClr val="lt2"/>
              </a:buClr>
              <a:buSzPts val="1200"/>
              <a:buNone/>
              <a:defRPr sz="1200">
                <a:solidFill>
                  <a:schemeClr val="lt2"/>
                </a:solidFill>
              </a:defRPr>
            </a:lvl3pPr>
            <a:lvl4pPr lvl="3" algn="r">
              <a:spcBef>
                <a:spcPts val="0"/>
              </a:spcBef>
              <a:spcAft>
                <a:spcPts val="0"/>
              </a:spcAft>
              <a:buClr>
                <a:schemeClr val="lt2"/>
              </a:buClr>
              <a:buSzPts val="1200"/>
              <a:buNone/>
              <a:defRPr sz="1200">
                <a:solidFill>
                  <a:schemeClr val="lt2"/>
                </a:solidFill>
              </a:defRPr>
            </a:lvl4pPr>
            <a:lvl5pPr lvl="4" algn="r">
              <a:spcBef>
                <a:spcPts val="0"/>
              </a:spcBef>
              <a:spcAft>
                <a:spcPts val="0"/>
              </a:spcAft>
              <a:buClr>
                <a:schemeClr val="lt2"/>
              </a:buClr>
              <a:buSzPts val="1200"/>
              <a:buNone/>
              <a:defRPr sz="1200">
                <a:solidFill>
                  <a:schemeClr val="lt2"/>
                </a:solidFill>
              </a:defRPr>
            </a:lvl5pPr>
            <a:lvl6pPr lvl="5" algn="r">
              <a:spcBef>
                <a:spcPts val="0"/>
              </a:spcBef>
              <a:spcAft>
                <a:spcPts val="0"/>
              </a:spcAft>
              <a:buClr>
                <a:schemeClr val="lt2"/>
              </a:buClr>
              <a:buSzPts val="1200"/>
              <a:buNone/>
              <a:defRPr sz="1200">
                <a:solidFill>
                  <a:schemeClr val="lt2"/>
                </a:solidFill>
              </a:defRPr>
            </a:lvl6pPr>
            <a:lvl7pPr lvl="6" algn="r">
              <a:spcBef>
                <a:spcPts val="0"/>
              </a:spcBef>
              <a:spcAft>
                <a:spcPts val="0"/>
              </a:spcAft>
              <a:buClr>
                <a:schemeClr val="lt2"/>
              </a:buClr>
              <a:buSzPts val="1200"/>
              <a:buNone/>
              <a:defRPr sz="1200">
                <a:solidFill>
                  <a:schemeClr val="lt2"/>
                </a:solidFill>
              </a:defRPr>
            </a:lvl7pPr>
            <a:lvl8pPr lvl="7" algn="r">
              <a:spcBef>
                <a:spcPts val="0"/>
              </a:spcBef>
              <a:spcAft>
                <a:spcPts val="0"/>
              </a:spcAft>
              <a:buClr>
                <a:schemeClr val="lt2"/>
              </a:buClr>
              <a:buSzPts val="1200"/>
              <a:buNone/>
              <a:defRPr sz="1200">
                <a:solidFill>
                  <a:schemeClr val="lt2"/>
                </a:solidFill>
              </a:defRPr>
            </a:lvl8pPr>
            <a:lvl9pPr lvl="8" algn="r">
              <a:spcBef>
                <a:spcPts val="0"/>
              </a:spcBef>
              <a:spcAft>
                <a:spcPts val="0"/>
              </a:spcAft>
              <a:buClr>
                <a:schemeClr val="lt2"/>
              </a:buClr>
              <a:buSzPts val="1200"/>
              <a:buNone/>
              <a:defRPr sz="1200">
                <a:solidFill>
                  <a:schemeClr val="lt2"/>
                </a:solidFill>
              </a:defRPr>
            </a:lvl9pPr>
          </a:lstStyle>
          <a:p/>
        </p:txBody>
      </p:sp>
      <p:sp>
        <p:nvSpPr>
          <p:cNvPr id="799" name="Google Shape;799;p79"/>
          <p:cNvSpPr txBox="1"/>
          <p:nvPr>
            <p:ph type="ctrTitle"/>
          </p:nvPr>
        </p:nvSpPr>
        <p:spPr>
          <a:xfrm>
            <a:off x="352550" y="2171700"/>
            <a:ext cx="3219900" cy="800100"/>
          </a:xfrm>
          <a:prstGeom prst="rect">
            <a:avLst/>
          </a:prstGeom>
        </p:spPr>
        <p:txBody>
          <a:bodyPr anchorCtr="0" anchor="ctr" bIns="91425" lIns="91425" spcFirstLastPara="1" rIns="91425" wrap="square" tIns="91425">
            <a:noAutofit/>
          </a:bodyPr>
          <a:lstStyle>
            <a:lvl1pPr lvl="0">
              <a:spcBef>
                <a:spcPts val="0"/>
              </a:spcBef>
              <a:spcAft>
                <a:spcPts val="0"/>
              </a:spcAft>
              <a:buSzPts val="4800"/>
              <a:buFont typeface="STIX Two Text SemiBold"/>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800" name="Google Shape;800;p79"/>
          <p:cNvSpPr txBox="1"/>
          <p:nvPr>
            <p:ph idx="3" type="subTitle"/>
          </p:nvPr>
        </p:nvSpPr>
        <p:spPr>
          <a:xfrm>
            <a:off x="4829450" y="1625000"/>
            <a:ext cx="3961800" cy="376500"/>
          </a:xfrm>
          <a:prstGeom prst="rect">
            <a:avLst/>
          </a:prstGeom>
        </p:spPr>
        <p:txBody>
          <a:bodyPr anchorCtr="0" anchor="b" bIns="91425" lIns="91425" spcFirstLastPara="1" rIns="91425" wrap="square" tIns="91425">
            <a:noAutofit/>
          </a:bodyPr>
          <a:lstStyle>
            <a:lvl1pPr lvl="0">
              <a:spcBef>
                <a:spcPts val="0"/>
              </a:spcBef>
              <a:spcAft>
                <a:spcPts val="0"/>
              </a:spcAft>
              <a:buSzPts val="14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801" name="Google Shape;801;p79"/>
          <p:cNvSpPr txBox="1"/>
          <p:nvPr>
            <p:ph idx="4" type="body"/>
          </p:nvPr>
        </p:nvSpPr>
        <p:spPr>
          <a:xfrm>
            <a:off x="4829450" y="2001499"/>
            <a:ext cx="3961800" cy="19794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a:lvl1pPr>
            <a:lvl2pPr indent="-304800" lvl="1" marL="914400">
              <a:spcBef>
                <a:spcPts val="0"/>
              </a:spcBef>
              <a:spcAft>
                <a:spcPts val="0"/>
              </a:spcAft>
              <a:buSzPts val="1200"/>
              <a:buChar char="○"/>
              <a:defRPr/>
            </a:lvl2pPr>
            <a:lvl3pPr indent="-304800" lvl="2" marL="1371600">
              <a:spcBef>
                <a:spcPts val="0"/>
              </a:spcBef>
              <a:spcAft>
                <a:spcPts val="0"/>
              </a:spcAft>
              <a:buSzPts val="1200"/>
              <a:buChar char="■"/>
              <a:defRPr/>
            </a:lvl3pPr>
            <a:lvl4pPr indent="-304800" lvl="3" marL="1828800">
              <a:spcBef>
                <a:spcPts val="0"/>
              </a:spcBef>
              <a:spcAft>
                <a:spcPts val="0"/>
              </a:spcAft>
              <a:buSzPts val="1200"/>
              <a:buChar char="●"/>
              <a:defRPr/>
            </a:lvl4pPr>
            <a:lvl5pPr indent="-304800" lvl="4" marL="2286000">
              <a:spcBef>
                <a:spcPts val="0"/>
              </a:spcBef>
              <a:spcAft>
                <a:spcPts val="0"/>
              </a:spcAft>
              <a:buSzPts val="1200"/>
              <a:buChar char="○"/>
              <a:defRPr/>
            </a:lvl5pPr>
            <a:lvl6pPr indent="-304800" lvl="5" marL="2743200">
              <a:spcBef>
                <a:spcPts val="0"/>
              </a:spcBef>
              <a:spcAft>
                <a:spcPts val="0"/>
              </a:spcAft>
              <a:buSzPts val="1200"/>
              <a:buChar char="■"/>
              <a:defRPr/>
            </a:lvl6pPr>
            <a:lvl7pPr indent="-304800" lvl="6" marL="3200400">
              <a:spcBef>
                <a:spcPts val="0"/>
              </a:spcBef>
              <a:spcAft>
                <a:spcPts val="0"/>
              </a:spcAft>
              <a:buSzPts val="1200"/>
              <a:buChar char="●"/>
              <a:defRPr/>
            </a:lvl7pPr>
            <a:lvl8pPr indent="-304800" lvl="7" marL="3657600">
              <a:spcBef>
                <a:spcPts val="0"/>
              </a:spcBef>
              <a:spcAft>
                <a:spcPts val="0"/>
              </a:spcAft>
              <a:buSzPts val="1200"/>
              <a:buChar char="○"/>
              <a:defRPr/>
            </a:lvl8pPr>
            <a:lvl9pPr indent="-304800" lvl="8" marL="4114800">
              <a:spcBef>
                <a:spcPts val="0"/>
              </a:spcBef>
              <a:spcAft>
                <a:spcPts val="0"/>
              </a:spcAft>
              <a:buSzPts val="1200"/>
              <a:buChar char="■"/>
              <a:defRPr/>
            </a:lvl9pPr>
          </a:lstStyle>
          <a:p/>
        </p:txBody>
      </p:sp>
      <p:sp>
        <p:nvSpPr>
          <p:cNvPr id="802" name="Google Shape;802;p79"/>
          <p:cNvSpPr txBox="1"/>
          <p:nvPr>
            <p:ph idx="12" type="sldNum"/>
          </p:nvPr>
        </p:nvSpPr>
        <p:spPr>
          <a:xfrm>
            <a:off x="8556784" y="4749851"/>
            <a:ext cx="548700" cy="393600"/>
          </a:xfrm>
          <a:prstGeom prst="rect">
            <a:avLst/>
          </a:prstGeom>
        </p:spPr>
        <p:txBody>
          <a:bodyPr anchorCtr="0" anchor="t" bIns="91425" lIns="91425" spcFirstLastPara="1" rIns="91425" wrap="square" tIns="91425">
            <a:normAutofit/>
          </a:bodyPr>
          <a:lstStyle>
            <a:lvl1pPr lvl="0">
              <a:buNone/>
              <a:defRPr sz="1300"/>
            </a:lvl1pPr>
            <a:lvl2pPr lvl="1">
              <a:buNone/>
              <a:defRPr sz="1300"/>
            </a:lvl2pPr>
            <a:lvl3pPr lvl="2">
              <a:buNone/>
              <a:defRPr sz="1300"/>
            </a:lvl3pPr>
            <a:lvl4pPr lvl="3">
              <a:buNone/>
              <a:defRPr sz="1300"/>
            </a:lvl4pPr>
            <a:lvl5pPr lvl="4">
              <a:buNone/>
              <a:defRPr sz="1300"/>
            </a:lvl5pPr>
            <a:lvl6pPr lvl="5">
              <a:buNone/>
              <a:defRPr sz="1300"/>
            </a:lvl6pPr>
            <a:lvl7pPr lvl="6">
              <a:buNone/>
              <a:defRPr sz="1300"/>
            </a:lvl7pPr>
            <a:lvl8pPr lvl="7">
              <a:buNone/>
              <a:defRPr sz="1300"/>
            </a:lvl8pPr>
            <a:lvl9pPr lvl="8">
              <a:buNone/>
              <a:defRPr sz="1300"/>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ustom one column text">
  <p:cSld name="TITLE_AND_TWO_COLUMNS_1_1_1">
    <p:spTree>
      <p:nvGrpSpPr>
        <p:cNvPr id="803" name="Shape 803"/>
        <p:cNvGrpSpPr/>
        <p:nvPr/>
      </p:nvGrpSpPr>
      <p:grpSpPr>
        <a:xfrm>
          <a:off x="0" y="0"/>
          <a:ext cx="0" cy="0"/>
          <a:chOff x="0" y="0"/>
          <a:chExt cx="0" cy="0"/>
        </a:xfrm>
      </p:grpSpPr>
      <p:grpSp>
        <p:nvGrpSpPr>
          <p:cNvPr id="804" name="Google Shape;804;p80"/>
          <p:cNvGrpSpPr/>
          <p:nvPr/>
        </p:nvGrpSpPr>
        <p:grpSpPr>
          <a:xfrm>
            <a:off x="0" y="455100"/>
            <a:ext cx="9144000" cy="4519401"/>
            <a:chOff x="0" y="455100"/>
            <a:chExt cx="9144000" cy="4519401"/>
          </a:xfrm>
        </p:grpSpPr>
        <p:sp>
          <p:nvSpPr>
            <p:cNvPr id="805" name="Google Shape;805;p80"/>
            <p:cNvSpPr/>
            <p:nvPr/>
          </p:nvSpPr>
          <p:spPr>
            <a:xfrm flipH="1">
              <a:off x="4560600" y="455100"/>
              <a:ext cx="4583400" cy="4231200"/>
            </a:xfrm>
            <a:prstGeom prst="round1Rect">
              <a:avLst>
                <a:gd fmla="val 7773" name="adj"/>
              </a:avLst>
            </a:prstGeom>
            <a:solidFill>
              <a:schemeClr val="lt2"/>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806" name="Google Shape;806;p80"/>
            <p:cNvSpPr/>
            <p:nvPr/>
          </p:nvSpPr>
          <p:spPr>
            <a:xfrm>
              <a:off x="0" y="455100"/>
              <a:ext cx="4583400" cy="4231200"/>
            </a:xfrm>
            <a:prstGeom prst="round1Rect">
              <a:avLst>
                <a:gd fmla="val 7773" name="adj"/>
              </a:avLst>
            </a:prstGeom>
            <a:solidFill>
              <a:schemeClr val="lt2"/>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807" name="Google Shape;807;p80"/>
            <p:cNvSpPr/>
            <p:nvPr/>
          </p:nvSpPr>
          <p:spPr>
            <a:xfrm>
              <a:off x="4212650" y="4256001"/>
              <a:ext cx="718800" cy="718500"/>
            </a:xfrm>
            <a:prstGeom prst="ellipse">
              <a:avLst/>
            </a:prstGeom>
            <a:solidFill>
              <a:schemeClr val="lt2"/>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grpSp>
      <p:sp>
        <p:nvSpPr>
          <p:cNvPr id="808" name="Google Shape;808;p80"/>
          <p:cNvSpPr txBox="1"/>
          <p:nvPr/>
        </p:nvSpPr>
        <p:spPr>
          <a:xfrm>
            <a:off x="4212575" y="4533153"/>
            <a:ext cx="718800" cy="4218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fld id="{00000000-1234-1234-1234-123412341234}" type="slidenum">
              <a:rPr lang="en">
                <a:solidFill>
                  <a:schemeClr val="accent1"/>
                </a:solidFill>
                <a:latin typeface="STIX Two Text Medium"/>
                <a:ea typeface="STIX Two Text Medium"/>
                <a:cs typeface="STIX Two Text Medium"/>
                <a:sym typeface="STIX Two Text Medium"/>
              </a:rPr>
              <a:t>‹#›</a:t>
            </a:fld>
            <a:endParaRPr>
              <a:solidFill>
                <a:schemeClr val="accent1"/>
              </a:solidFill>
              <a:latin typeface="STIX Two Text Medium"/>
              <a:ea typeface="STIX Two Text Medium"/>
              <a:cs typeface="STIX Two Text Medium"/>
              <a:sym typeface="STIX Two Text Medium"/>
            </a:endParaRPr>
          </a:p>
        </p:txBody>
      </p:sp>
      <p:sp>
        <p:nvSpPr>
          <p:cNvPr id="809" name="Google Shape;809;p80"/>
          <p:cNvSpPr txBox="1"/>
          <p:nvPr>
            <p:ph idx="1" type="subTitle"/>
          </p:nvPr>
        </p:nvSpPr>
        <p:spPr>
          <a:xfrm>
            <a:off x="4829450" y="1469400"/>
            <a:ext cx="3961800" cy="376500"/>
          </a:xfrm>
          <a:prstGeom prst="rect">
            <a:avLst/>
          </a:prstGeom>
        </p:spPr>
        <p:txBody>
          <a:bodyPr anchorCtr="0" anchor="t" bIns="91425" lIns="91425" spcFirstLastPara="1" rIns="91425" wrap="square" tIns="91425">
            <a:noAutofit/>
          </a:bodyPr>
          <a:lstStyle>
            <a:lvl1pPr lvl="0">
              <a:spcBef>
                <a:spcPts val="0"/>
              </a:spcBef>
              <a:spcAft>
                <a:spcPts val="0"/>
              </a:spcAft>
              <a:buSzPts val="14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810" name="Google Shape;810;p80"/>
          <p:cNvSpPr txBox="1"/>
          <p:nvPr>
            <p:ph idx="2" type="body"/>
          </p:nvPr>
        </p:nvSpPr>
        <p:spPr>
          <a:xfrm>
            <a:off x="4829450" y="2001499"/>
            <a:ext cx="3961800" cy="19794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a:lvl1pPr>
            <a:lvl2pPr indent="-304800" lvl="1" marL="914400">
              <a:spcBef>
                <a:spcPts val="0"/>
              </a:spcBef>
              <a:spcAft>
                <a:spcPts val="0"/>
              </a:spcAft>
              <a:buSzPts val="1200"/>
              <a:buChar char="○"/>
              <a:defRPr/>
            </a:lvl2pPr>
            <a:lvl3pPr indent="-304800" lvl="2" marL="1371600">
              <a:spcBef>
                <a:spcPts val="0"/>
              </a:spcBef>
              <a:spcAft>
                <a:spcPts val="0"/>
              </a:spcAft>
              <a:buSzPts val="1200"/>
              <a:buChar char="■"/>
              <a:defRPr/>
            </a:lvl3pPr>
            <a:lvl4pPr indent="-304800" lvl="3" marL="1828800">
              <a:spcBef>
                <a:spcPts val="0"/>
              </a:spcBef>
              <a:spcAft>
                <a:spcPts val="0"/>
              </a:spcAft>
              <a:buSzPts val="1200"/>
              <a:buChar char="●"/>
              <a:defRPr/>
            </a:lvl4pPr>
            <a:lvl5pPr indent="-304800" lvl="4" marL="2286000">
              <a:spcBef>
                <a:spcPts val="0"/>
              </a:spcBef>
              <a:spcAft>
                <a:spcPts val="0"/>
              </a:spcAft>
              <a:buSzPts val="1200"/>
              <a:buChar char="○"/>
              <a:defRPr/>
            </a:lvl5pPr>
            <a:lvl6pPr indent="-304800" lvl="5" marL="2743200">
              <a:spcBef>
                <a:spcPts val="0"/>
              </a:spcBef>
              <a:spcAft>
                <a:spcPts val="0"/>
              </a:spcAft>
              <a:buSzPts val="1200"/>
              <a:buChar char="■"/>
              <a:defRPr/>
            </a:lvl6pPr>
            <a:lvl7pPr indent="-304800" lvl="6" marL="3200400">
              <a:spcBef>
                <a:spcPts val="0"/>
              </a:spcBef>
              <a:spcAft>
                <a:spcPts val="0"/>
              </a:spcAft>
              <a:buSzPts val="1200"/>
              <a:buChar char="●"/>
              <a:defRPr/>
            </a:lvl7pPr>
            <a:lvl8pPr indent="-304800" lvl="7" marL="3657600">
              <a:spcBef>
                <a:spcPts val="0"/>
              </a:spcBef>
              <a:spcAft>
                <a:spcPts val="0"/>
              </a:spcAft>
              <a:buSzPts val="1200"/>
              <a:buChar char="○"/>
              <a:defRPr/>
            </a:lvl8pPr>
            <a:lvl9pPr indent="-304800" lvl="8" marL="4114800">
              <a:spcBef>
                <a:spcPts val="0"/>
              </a:spcBef>
              <a:spcAft>
                <a:spcPts val="0"/>
              </a:spcAft>
              <a:buSzPts val="1200"/>
              <a:buChar char="■"/>
              <a:defRPr/>
            </a:lvl9pPr>
          </a:lstStyle>
          <a:p/>
        </p:txBody>
      </p:sp>
      <p:sp>
        <p:nvSpPr>
          <p:cNvPr id="811" name="Google Shape;811;p80"/>
          <p:cNvSpPr txBox="1"/>
          <p:nvPr>
            <p:ph type="title"/>
          </p:nvPr>
        </p:nvSpPr>
        <p:spPr>
          <a:xfrm>
            <a:off x="311700" y="1555150"/>
            <a:ext cx="2896800" cy="2319300"/>
          </a:xfrm>
          <a:prstGeom prst="rect">
            <a:avLst/>
          </a:prstGeom>
        </p:spPr>
        <p:txBody>
          <a:bodyPr anchorCtr="0" anchor="t" bIns="91425" lIns="91425" spcFirstLastPara="1" rIns="91425" wrap="square" tIns="91425">
            <a:noAutofit/>
          </a:bodyPr>
          <a:lstStyle>
            <a:lvl1pPr lvl="0">
              <a:spcBef>
                <a:spcPts val="0"/>
              </a:spcBef>
              <a:spcAft>
                <a:spcPts val="0"/>
              </a:spcAft>
              <a:buClr>
                <a:schemeClr val="dk1"/>
              </a:buClr>
              <a:buSzPts val="3000"/>
              <a:buFont typeface="STIX Two Text SemiBold"/>
              <a:buNone/>
              <a:defRPr/>
            </a:lvl1pPr>
            <a:lvl2pPr lvl="1">
              <a:spcBef>
                <a:spcPts val="0"/>
              </a:spcBef>
              <a:spcAft>
                <a:spcPts val="0"/>
              </a:spcAft>
              <a:buClr>
                <a:schemeClr val="dk1"/>
              </a:buClr>
              <a:buSzPts val="3000"/>
              <a:buFont typeface="STIX Two Text SemiBold"/>
              <a:buNone/>
              <a:defRPr/>
            </a:lvl2pPr>
            <a:lvl3pPr lvl="2">
              <a:spcBef>
                <a:spcPts val="0"/>
              </a:spcBef>
              <a:spcAft>
                <a:spcPts val="0"/>
              </a:spcAft>
              <a:buClr>
                <a:schemeClr val="dk1"/>
              </a:buClr>
              <a:buSzPts val="3000"/>
              <a:buFont typeface="STIX Two Text SemiBold"/>
              <a:buNone/>
              <a:defRPr/>
            </a:lvl3pPr>
            <a:lvl4pPr lvl="3">
              <a:spcBef>
                <a:spcPts val="0"/>
              </a:spcBef>
              <a:spcAft>
                <a:spcPts val="0"/>
              </a:spcAft>
              <a:buClr>
                <a:schemeClr val="dk1"/>
              </a:buClr>
              <a:buSzPts val="3000"/>
              <a:buFont typeface="STIX Two Text SemiBold"/>
              <a:buNone/>
              <a:defRPr/>
            </a:lvl4pPr>
            <a:lvl5pPr lvl="4">
              <a:spcBef>
                <a:spcPts val="0"/>
              </a:spcBef>
              <a:spcAft>
                <a:spcPts val="0"/>
              </a:spcAft>
              <a:buClr>
                <a:schemeClr val="dk1"/>
              </a:buClr>
              <a:buSzPts val="3000"/>
              <a:buFont typeface="STIX Two Text SemiBold"/>
              <a:buNone/>
              <a:defRPr/>
            </a:lvl5pPr>
            <a:lvl6pPr lvl="5">
              <a:spcBef>
                <a:spcPts val="0"/>
              </a:spcBef>
              <a:spcAft>
                <a:spcPts val="0"/>
              </a:spcAft>
              <a:buClr>
                <a:schemeClr val="dk1"/>
              </a:buClr>
              <a:buSzPts val="3000"/>
              <a:buFont typeface="STIX Two Text SemiBold"/>
              <a:buNone/>
              <a:defRPr/>
            </a:lvl6pPr>
            <a:lvl7pPr lvl="6">
              <a:spcBef>
                <a:spcPts val="0"/>
              </a:spcBef>
              <a:spcAft>
                <a:spcPts val="0"/>
              </a:spcAft>
              <a:buClr>
                <a:schemeClr val="dk1"/>
              </a:buClr>
              <a:buSzPts val="3000"/>
              <a:buFont typeface="STIX Two Text SemiBold"/>
              <a:buNone/>
              <a:defRPr/>
            </a:lvl7pPr>
            <a:lvl8pPr lvl="7">
              <a:spcBef>
                <a:spcPts val="0"/>
              </a:spcBef>
              <a:spcAft>
                <a:spcPts val="0"/>
              </a:spcAft>
              <a:buClr>
                <a:schemeClr val="dk1"/>
              </a:buClr>
              <a:buSzPts val="3000"/>
              <a:buFont typeface="STIX Two Text SemiBold"/>
              <a:buNone/>
              <a:defRPr/>
            </a:lvl8pPr>
            <a:lvl9pPr lvl="8">
              <a:spcBef>
                <a:spcPts val="0"/>
              </a:spcBef>
              <a:spcAft>
                <a:spcPts val="0"/>
              </a:spcAft>
              <a:buClr>
                <a:schemeClr val="dk1"/>
              </a:buClr>
              <a:buSzPts val="3000"/>
              <a:buFont typeface="STIX Two Text SemiBold"/>
              <a:buNone/>
              <a:defRPr/>
            </a:lvl9pPr>
          </a:lstStyle>
          <a:p/>
        </p:txBody>
      </p:sp>
      <p:sp>
        <p:nvSpPr>
          <p:cNvPr id="812" name="Google Shape;812;p80"/>
          <p:cNvSpPr txBox="1"/>
          <p:nvPr>
            <p:ph idx="12" type="sldNum"/>
          </p:nvPr>
        </p:nvSpPr>
        <p:spPr>
          <a:xfrm>
            <a:off x="8556784" y="4749851"/>
            <a:ext cx="548700" cy="393600"/>
          </a:xfrm>
          <a:prstGeom prst="rect">
            <a:avLst/>
          </a:prstGeom>
        </p:spPr>
        <p:txBody>
          <a:bodyPr anchorCtr="0" anchor="t" bIns="91425" lIns="91425" spcFirstLastPara="1" rIns="91425" wrap="square" tIns="91425">
            <a:normAutofit/>
          </a:bodyPr>
          <a:lstStyle>
            <a:lvl1pPr lvl="0">
              <a:buNone/>
              <a:defRPr sz="1300"/>
            </a:lvl1pPr>
            <a:lvl2pPr lvl="1">
              <a:buNone/>
              <a:defRPr sz="1300"/>
            </a:lvl2pPr>
            <a:lvl3pPr lvl="2">
              <a:buNone/>
              <a:defRPr sz="1300"/>
            </a:lvl3pPr>
            <a:lvl4pPr lvl="3">
              <a:buNone/>
              <a:defRPr sz="1300"/>
            </a:lvl4pPr>
            <a:lvl5pPr lvl="4">
              <a:buNone/>
              <a:defRPr sz="1300"/>
            </a:lvl5pPr>
            <a:lvl6pPr lvl="5">
              <a:buNone/>
              <a:defRPr sz="1300"/>
            </a:lvl6pPr>
            <a:lvl7pPr lvl="6">
              <a:buNone/>
              <a:defRPr sz="1300"/>
            </a:lvl7pPr>
            <a:lvl8pPr lvl="7">
              <a:buNone/>
              <a:defRPr sz="1300"/>
            </a:lvl8pPr>
            <a:lvl9pPr lvl="8">
              <a:buNone/>
              <a:defRPr sz="1300"/>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hree points timeline" type="titleOnly">
  <p:cSld name="TITLE_ONLY">
    <p:spTree>
      <p:nvGrpSpPr>
        <p:cNvPr id="813" name="Shape 813"/>
        <p:cNvGrpSpPr/>
        <p:nvPr/>
      </p:nvGrpSpPr>
      <p:grpSpPr>
        <a:xfrm>
          <a:off x="0" y="0"/>
          <a:ext cx="0" cy="0"/>
          <a:chOff x="0" y="0"/>
          <a:chExt cx="0" cy="0"/>
        </a:xfrm>
      </p:grpSpPr>
      <p:grpSp>
        <p:nvGrpSpPr>
          <p:cNvPr id="814" name="Google Shape;814;p81"/>
          <p:cNvGrpSpPr/>
          <p:nvPr/>
        </p:nvGrpSpPr>
        <p:grpSpPr>
          <a:xfrm>
            <a:off x="0" y="1"/>
            <a:ext cx="9144000" cy="4974501"/>
            <a:chOff x="0" y="0"/>
            <a:chExt cx="9144000" cy="4974501"/>
          </a:xfrm>
        </p:grpSpPr>
        <p:sp>
          <p:nvSpPr>
            <p:cNvPr id="815" name="Google Shape;815;p81"/>
            <p:cNvSpPr/>
            <p:nvPr/>
          </p:nvSpPr>
          <p:spPr>
            <a:xfrm>
              <a:off x="0" y="0"/>
              <a:ext cx="9144000" cy="4686300"/>
            </a:xfrm>
            <a:prstGeom prst="rect">
              <a:avLst/>
            </a:prstGeom>
            <a:solidFill>
              <a:schemeClr val="lt2"/>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816" name="Google Shape;816;p81"/>
            <p:cNvSpPr/>
            <p:nvPr/>
          </p:nvSpPr>
          <p:spPr>
            <a:xfrm>
              <a:off x="4212650" y="4256001"/>
              <a:ext cx="718800" cy="718500"/>
            </a:xfrm>
            <a:prstGeom prst="ellipse">
              <a:avLst/>
            </a:prstGeom>
            <a:solidFill>
              <a:schemeClr val="lt2"/>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grpSp>
      <p:sp>
        <p:nvSpPr>
          <p:cNvPr id="817" name="Google Shape;817;p81"/>
          <p:cNvSpPr txBox="1"/>
          <p:nvPr>
            <p:ph idx="1" type="subTitle"/>
          </p:nvPr>
        </p:nvSpPr>
        <p:spPr>
          <a:xfrm>
            <a:off x="4118875" y="277175"/>
            <a:ext cx="2924100" cy="376500"/>
          </a:xfrm>
          <a:prstGeom prst="rect">
            <a:avLst/>
          </a:prstGeom>
        </p:spPr>
        <p:txBody>
          <a:bodyPr anchorCtr="0" anchor="b" bIns="91425" lIns="91425" spcFirstLastPara="1" rIns="91425" wrap="square" tIns="91425">
            <a:noAutofit/>
          </a:bodyPr>
          <a:lstStyle>
            <a:lvl1pPr lvl="0">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18" name="Google Shape;818;p81"/>
          <p:cNvSpPr txBox="1"/>
          <p:nvPr>
            <p:ph idx="2" type="body"/>
          </p:nvPr>
        </p:nvSpPr>
        <p:spPr>
          <a:xfrm>
            <a:off x="4118875" y="653675"/>
            <a:ext cx="2924100" cy="7584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a:lvl1pPr>
            <a:lvl2pPr indent="-304800" lvl="1" marL="914400">
              <a:spcBef>
                <a:spcPts val="0"/>
              </a:spcBef>
              <a:spcAft>
                <a:spcPts val="0"/>
              </a:spcAft>
              <a:buSzPts val="1200"/>
              <a:buChar char="○"/>
              <a:defRPr/>
            </a:lvl2pPr>
            <a:lvl3pPr indent="-304800" lvl="2" marL="1371600">
              <a:spcBef>
                <a:spcPts val="0"/>
              </a:spcBef>
              <a:spcAft>
                <a:spcPts val="0"/>
              </a:spcAft>
              <a:buSzPts val="1200"/>
              <a:buChar char="■"/>
              <a:defRPr/>
            </a:lvl3pPr>
            <a:lvl4pPr indent="-304800" lvl="3" marL="1828800">
              <a:spcBef>
                <a:spcPts val="0"/>
              </a:spcBef>
              <a:spcAft>
                <a:spcPts val="0"/>
              </a:spcAft>
              <a:buSzPts val="1200"/>
              <a:buChar char="●"/>
              <a:defRPr/>
            </a:lvl4pPr>
            <a:lvl5pPr indent="-304800" lvl="4" marL="2286000">
              <a:spcBef>
                <a:spcPts val="0"/>
              </a:spcBef>
              <a:spcAft>
                <a:spcPts val="0"/>
              </a:spcAft>
              <a:buSzPts val="1200"/>
              <a:buChar char="○"/>
              <a:defRPr/>
            </a:lvl5pPr>
            <a:lvl6pPr indent="-304800" lvl="5" marL="2743200">
              <a:spcBef>
                <a:spcPts val="0"/>
              </a:spcBef>
              <a:spcAft>
                <a:spcPts val="0"/>
              </a:spcAft>
              <a:buSzPts val="1200"/>
              <a:buChar char="■"/>
              <a:defRPr/>
            </a:lvl6pPr>
            <a:lvl7pPr indent="-304800" lvl="6" marL="3200400">
              <a:spcBef>
                <a:spcPts val="0"/>
              </a:spcBef>
              <a:spcAft>
                <a:spcPts val="0"/>
              </a:spcAft>
              <a:buSzPts val="1200"/>
              <a:buChar char="●"/>
              <a:defRPr/>
            </a:lvl7pPr>
            <a:lvl8pPr indent="-304800" lvl="7" marL="3657600">
              <a:spcBef>
                <a:spcPts val="0"/>
              </a:spcBef>
              <a:spcAft>
                <a:spcPts val="0"/>
              </a:spcAft>
              <a:buSzPts val="1200"/>
              <a:buChar char="○"/>
              <a:defRPr/>
            </a:lvl8pPr>
            <a:lvl9pPr indent="-304800" lvl="8" marL="4114800">
              <a:spcBef>
                <a:spcPts val="0"/>
              </a:spcBef>
              <a:spcAft>
                <a:spcPts val="0"/>
              </a:spcAft>
              <a:buSzPts val="1200"/>
              <a:buChar char="■"/>
              <a:defRPr/>
            </a:lvl9pPr>
          </a:lstStyle>
          <a:p/>
        </p:txBody>
      </p:sp>
      <p:sp>
        <p:nvSpPr>
          <p:cNvPr id="819" name="Google Shape;819;p8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
        <p:nvSpPr>
          <p:cNvPr id="820" name="Google Shape;820;p81"/>
          <p:cNvSpPr txBox="1"/>
          <p:nvPr/>
        </p:nvSpPr>
        <p:spPr>
          <a:xfrm>
            <a:off x="4212575" y="4533153"/>
            <a:ext cx="718800" cy="4218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fld id="{00000000-1234-1234-1234-123412341234}" type="slidenum">
              <a:rPr lang="en">
                <a:solidFill>
                  <a:schemeClr val="accent1"/>
                </a:solidFill>
                <a:latin typeface="STIX Two Text Medium"/>
                <a:ea typeface="STIX Two Text Medium"/>
                <a:cs typeface="STIX Two Text Medium"/>
                <a:sym typeface="STIX Two Text Medium"/>
              </a:rPr>
              <a:t>‹#›</a:t>
            </a:fld>
            <a:endParaRPr>
              <a:solidFill>
                <a:schemeClr val="accent1"/>
              </a:solidFill>
              <a:latin typeface="STIX Two Text Medium"/>
              <a:ea typeface="STIX Two Text Medium"/>
              <a:cs typeface="STIX Two Text Medium"/>
              <a:sym typeface="STIX Two Text Medium"/>
            </a:endParaRPr>
          </a:p>
        </p:txBody>
      </p:sp>
      <p:sp>
        <p:nvSpPr>
          <p:cNvPr id="821" name="Google Shape;821;p81"/>
          <p:cNvSpPr txBox="1"/>
          <p:nvPr>
            <p:ph idx="3" type="subTitle"/>
          </p:nvPr>
        </p:nvSpPr>
        <p:spPr>
          <a:xfrm>
            <a:off x="366100" y="4773588"/>
            <a:ext cx="3539400" cy="282600"/>
          </a:xfrm>
          <a:prstGeom prst="rect">
            <a:avLst/>
          </a:prstGeom>
        </p:spPr>
        <p:txBody>
          <a:bodyPr anchorCtr="0" anchor="ctr" bIns="91425" lIns="91425" spcFirstLastPara="1" rIns="91425" wrap="square" tIns="91425">
            <a:noAutofit/>
          </a:bodyPr>
          <a:lstStyle>
            <a:lvl1pPr lvl="0">
              <a:spcBef>
                <a:spcPts val="0"/>
              </a:spcBef>
              <a:spcAft>
                <a:spcPts val="0"/>
              </a:spcAft>
              <a:buClr>
                <a:schemeClr val="lt2"/>
              </a:buClr>
              <a:buSzPts val="1200"/>
              <a:buNone/>
              <a:defRPr sz="1200">
                <a:solidFill>
                  <a:schemeClr val="lt2"/>
                </a:solidFill>
              </a:defRPr>
            </a:lvl1pPr>
            <a:lvl2pPr lvl="1">
              <a:spcBef>
                <a:spcPts val="0"/>
              </a:spcBef>
              <a:spcAft>
                <a:spcPts val="0"/>
              </a:spcAft>
              <a:buClr>
                <a:schemeClr val="lt2"/>
              </a:buClr>
              <a:buSzPts val="1200"/>
              <a:buNone/>
              <a:defRPr sz="1200">
                <a:solidFill>
                  <a:schemeClr val="lt2"/>
                </a:solidFill>
              </a:defRPr>
            </a:lvl2pPr>
            <a:lvl3pPr lvl="2">
              <a:spcBef>
                <a:spcPts val="0"/>
              </a:spcBef>
              <a:spcAft>
                <a:spcPts val="0"/>
              </a:spcAft>
              <a:buClr>
                <a:schemeClr val="lt2"/>
              </a:buClr>
              <a:buSzPts val="1200"/>
              <a:buNone/>
              <a:defRPr sz="1200">
                <a:solidFill>
                  <a:schemeClr val="lt2"/>
                </a:solidFill>
              </a:defRPr>
            </a:lvl3pPr>
            <a:lvl4pPr lvl="3">
              <a:spcBef>
                <a:spcPts val="0"/>
              </a:spcBef>
              <a:spcAft>
                <a:spcPts val="0"/>
              </a:spcAft>
              <a:buClr>
                <a:schemeClr val="lt2"/>
              </a:buClr>
              <a:buSzPts val="1200"/>
              <a:buNone/>
              <a:defRPr sz="1200">
                <a:solidFill>
                  <a:schemeClr val="lt2"/>
                </a:solidFill>
              </a:defRPr>
            </a:lvl4pPr>
            <a:lvl5pPr lvl="4">
              <a:spcBef>
                <a:spcPts val="0"/>
              </a:spcBef>
              <a:spcAft>
                <a:spcPts val="0"/>
              </a:spcAft>
              <a:buClr>
                <a:schemeClr val="lt2"/>
              </a:buClr>
              <a:buSzPts val="1200"/>
              <a:buNone/>
              <a:defRPr sz="1200">
                <a:solidFill>
                  <a:schemeClr val="lt2"/>
                </a:solidFill>
              </a:defRPr>
            </a:lvl5pPr>
            <a:lvl6pPr lvl="5">
              <a:spcBef>
                <a:spcPts val="0"/>
              </a:spcBef>
              <a:spcAft>
                <a:spcPts val="0"/>
              </a:spcAft>
              <a:buClr>
                <a:schemeClr val="lt2"/>
              </a:buClr>
              <a:buSzPts val="1200"/>
              <a:buNone/>
              <a:defRPr sz="1200">
                <a:solidFill>
                  <a:schemeClr val="lt2"/>
                </a:solidFill>
              </a:defRPr>
            </a:lvl6pPr>
            <a:lvl7pPr lvl="6">
              <a:spcBef>
                <a:spcPts val="0"/>
              </a:spcBef>
              <a:spcAft>
                <a:spcPts val="0"/>
              </a:spcAft>
              <a:buClr>
                <a:schemeClr val="lt2"/>
              </a:buClr>
              <a:buSzPts val="1200"/>
              <a:buNone/>
              <a:defRPr sz="1200">
                <a:solidFill>
                  <a:schemeClr val="lt2"/>
                </a:solidFill>
              </a:defRPr>
            </a:lvl7pPr>
            <a:lvl8pPr lvl="7">
              <a:spcBef>
                <a:spcPts val="0"/>
              </a:spcBef>
              <a:spcAft>
                <a:spcPts val="0"/>
              </a:spcAft>
              <a:buClr>
                <a:schemeClr val="lt2"/>
              </a:buClr>
              <a:buSzPts val="1200"/>
              <a:buNone/>
              <a:defRPr sz="1200">
                <a:solidFill>
                  <a:schemeClr val="lt2"/>
                </a:solidFill>
              </a:defRPr>
            </a:lvl8pPr>
            <a:lvl9pPr lvl="8">
              <a:spcBef>
                <a:spcPts val="0"/>
              </a:spcBef>
              <a:spcAft>
                <a:spcPts val="0"/>
              </a:spcAft>
              <a:buClr>
                <a:schemeClr val="lt2"/>
              </a:buClr>
              <a:buSzPts val="1200"/>
              <a:buNone/>
              <a:defRPr sz="1200">
                <a:solidFill>
                  <a:schemeClr val="lt2"/>
                </a:solidFill>
              </a:defRPr>
            </a:lvl9pPr>
          </a:lstStyle>
          <a:p/>
        </p:txBody>
      </p:sp>
      <p:sp>
        <p:nvSpPr>
          <p:cNvPr id="822" name="Google Shape;822;p81"/>
          <p:cNvSpPr txBox="1"/>
          <p:nvPr>
            <p:ph idx="4" type="subTitle"/>
          </p:nvPr>
        </p:nvSpPr>
        <p:spPr>
          <a:xfrm>
            <a:off x="5251900" y="4773588"/>
            <a:ext cx="3539400" cy="282600"/>
          </a:xfrm>
          <a:prstGeom prst="rect">
            <a:avLst/>
          </a:prstGeom>
        </p:spPr>
        <p:txBody>
          <a:bodyPr anchorCtr="0" anchor="ctr" bIns="91425" lIns="91425" spcFirstLastPara="1" rIns="91425" wrap="square" tIns="91425">
            <a:noAutofit/>
          </a:bodyPr>
          <a:lstStyle>
            <a:lvl1pPr lvl="0" algn="r">
              <a:spcBef>
                <a:spcPts val="0"/>
              </a:spcBef>
              <a:spcAft>
                <a:spcPts val="0"/>
              </a:spcAft>
              <a:buClr>
                <a:schemeClr val="lt2"/>
              </a:buClr>
              <a:buSzPts val="1200"/>
              <a:buNone/>
              <a:defRPr sz="1200">
                <a:solidFill>
                  <a:schemeClr val="lt2"/>
                </a:solidFill>
              </a:defRPr>
            </a:lvl1pPr>
            <a:lvl2pPr lvl="1" algn="r">
              <a:spcBef>
                <a:spcPts val="0"/>
              </a:spcBef>
              <a:spcAft>
                <a:spcPts val="0"/>
              </a:spcAft>
              <a:buClr>
                <a:schemeClr val="lt2"/>
              </a:buClr>
              <a:buSzPts val="1200"/>
              <a:buNone/>
              <a:defRPr sz="1200">
                <a:solidFill>
                  <a:schemeClr val="lt2"/>
                </a:solidFill>
              </a:defRPr>
            </a:lvl2pPr>
            <a:lvl3pPr lvl="2" algn="r">
              <a:spcBef>
                <a:spcPts val="0"/>
              </a:spcBef>
              <a:spcAft>
                <a:spcPts val="0"/>
              </a:spcAft>
              <a:buClr>
                <a:schemeClr val="lt2"/>
              </a:buClr>
              <a:buSzPts val="1200"/>
              <a:buNone/>
              <a:defRPr sz="1200">
                <a:solidFill>
                  <a:schemeClr val="lt2"/>
                </a:solidFill>
              </a:defRPr>
            </a:lvl3pPr>
            <a:lvl4pPr lvl="3" algn="r">
              <a:spcBef>
                <a:spcPts val="0"/>
              </a:spcBef>
              <a:spcAft>
                <a:spcPts val="0"/>
              </a:spcAft>
              <a:buClr>
                <a:schemeClr val="lt2"/>
              </a:buClr>
              <a:buSzPts val="1200"/>
              <a:buNone/>
              <a:defRPr sz="1200">
                <a:solidFill>
                  <a:schemeClr val="lt2"/>
                </a:solidFill>
              </a:defRPr>
            </a:lvl4pPr>
            <a:lvl5pPr lvl="4" algn="r">
              <a:spcBef>
                <a:spcPts val="0"/>
              </a:spcBef>
              <a:spcAft>
                <a:spcPts val="0"/>
              </a:spcAft>
              <a:buClr>
                <a:schemeClr val="lt2"/>
              </a:buClr>
              <a:buSzPts val="1200"/>
              <a:buNone/>
              <a:defRPr sz="1200">
                <a:solidFill>
                  <a:schemeClr val="lt2"/>
                </a:solidFill>
              </a:defRPr>
            </a:lvl5pPr>
            <a:lvl6pPr lvl="5" algn="r">
              <a:spcBef>
                <a:spcPts val="0"/>
              </a:spcBef>
              <a:spcAft>
                <a:spcPts val="0"/>
              </a:spcAft>
              <a:buClr>
                <a:schemeClr val="lt2"/>
              </a:buClr>
              <a:buSzPts val="1200"/>
              <a:buNone/>
              <a:defRPr sz="1200">
                <a:solidFill>
                  <a:schemeClr val="lt2"/>
                </a:solidFill>
              </a:defRPr>
            </a:lvl6pPr>
            <a:lvl7pPr lvl="6" algn="r">
              <a:spcBef>
                <a:spcPts val="0"/>
              </a:spcBef>
              <a:spcAft>
                <a:spcPts val="0"/>
              </a:spcAft>
              <a:buClr>
                <a:schemeClr val="lt2"/>
              </a:buClr>
              <a:buSzPts val="1200"/>
              <a:buNone/>
              <a:defRPr sz="1200">
                <a:solidFill>
                  <a:schemeClr val="lt2"/>
                </a:solidFill>
              </a:defRPr>
            </a:lvl7pPr>
            <a:lvl8pPr lvl="7" algn="r">
              <a:spcBef>
                <a:spcPts val="0"/>
              </a:spcBef>
              <a:spcAft>
                <a:spcPts val="0"/>
              </a:spcAft>
              <a:buClr>
                <a:schemeClr val="lt2"/>
              </a:buClr>
              <a:buSzPts val="1200"/>
              <a:buNone/>
              <a:defRPr sz="1200">
                <a:solidFill>
                  <a:schemeClr val="lt2"/>
                </a:solidFill>
              </a:defRPr>
            </a:lvl8pPr>
            <a:lvl9pPr lvl="8" algn="r">
              <a:spcBef>
                <a:spcPts val="0"/>
              </a:spcBef>
              <a:spcAft>
                <a:spcPts val="0"/>
              </a:spcAft>
              <a:buClr>
                <a:schemeClr val="lt2"/>
              </a:buClr>
              <a:buSzPts val="1200"/>
              <a:buNone/>
              <a:defRPr sz="1200">
                <a:solidFill>
                  <a:schemeClr val="lt2"/>
                </a:solidFill>
              </a:defRPr>
            </a:lvl9pPr>
          </a:lstStyle>
          <a:p/>
        </p:txBody>
      </p:sp>
      <p:sp>
        <p:nvSpPr>
          <p:cNvPr id="823" name="Google Shape;823;p81"/>
          <p:cNvSpPr/>
          <p:nvPr/>
        </p:nvSpPr>
        <p:spPr>
          <a:xfrm>
            <a:off x="0" y="0"/>
            <a:ext cx="9143625" cy="4449575"/>
          </a:xfrm>
          <a:custGeom>
            <a:rect b="b" l="l" r="r" t="t"/>
            <a:pathLst>
              <a:path extrusionOk="0" h="177983" w="365745">
                <a:moveTo>
                  <a:pt x="0" y="177983"/>
                </a:moveTo>
                <a:lnTo>
                  <a:pt x="168557" y="177965"/>
                </a:lnTo>
                <a:lnTo>
                  <a:pt x="365745" y="0"/>
                </a:lnTo>
              </a:path>
            </a:pathLst>
          </a:custGeom>
          <a:noFill/>
          <a:ln cap="flat" cmpd="sng" w="38100">
            <a:solidFill>
              <a:schemeClr val="dk1"/>
            </a:solidFill>
            <a:prstDash val="solid"/>
            <a:round/>
            <a:headEnd len="med" w="med" type="none"/>
            <a:tailEnd len="med" w="med" type="none"/>
          </a:ln>
        </p:spPr>
      </p:sp>
      <p:sp>
        <p:nvSpPr>
          <p:cNvPr id="824" name="Google Shape;824;p81"/>
          <p:cNvSpPr txBox="1"/>
          <p:nvPr>
            <p:ph idx="5" type="body"/>
          </p:nvPr>
        </p:nvSpPr>
        <p:spPr>
          <a:xfrm>
            <a:off x="366100" y="3419950"/>
            <a:ext cx="2924100" cy="7584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a:lvl1pPr>
            <a:lvl2pPr indent="-304800" lvl="1" marL="914400">
              <a:spcBef>
                <a:spcPts val="0"/>
              </a:spcBef>
              <a:spcAft>
                <a:spcPts val="0"/>
              </a:spcAft>
              <a:buSzPts val="1200"/>
              <a:buChar char="○"/>
              <a:defRPr/>
            </a:lvl2pPr>
            <a:lvl3pPr indent="-304800" lvl="2" marL="1371600">
              <a:spcBef>
                <a:spcPts val="0"/>
              </a:spcBef>
              <a:spcAft>
                <a:spcPts val="0"/>
              </a:spcAft>
              <a:buSzPts val="1200"/>
              <a:buChar char="■"/>
              <a:defRPr/>
            </a:lvl3pPr>
            <a:lvl4pPr indent="-304800" lvl="3" marL="1828800">
              <a:spcBef>
                <a:spcPts val="0"/>
              </a:spcBef>
              <a:spcAft>
                <a:spcPts val="0"/>
              </a:spcAft>
              <a:buSzPts val="1200"/>
              <a:buChar char="●"/>
              <a:defRPr/>
            </a:lvl4pPr>
            <a:lvl5pPr indent="-304800" lvl="4" marL="2286000">
              <a:spcBef>
                <a:spcPts val="0"/>
              </a:spcBef>
              <a:spcAft>
                <a:spcPts val="0"/>
              </a:spcAft>
              <a:buSzPts val="1200"/>
              <a:buChar char="○"/>
              <a:defRPr/>
            </a:lvl5pPr>
            <a:lvl6pPr indent="-304800" lvl="5" marL="2743200">
              <a:spcBef>
                <a:spcPts val="0"/>
              </a:spcBef>
              <a:spcAft>
                <a:spcPts val="0"/>
              </a:spcAft>
              <a:buSzPts val="1200"/>
              <a:buChar char="■"/>
              <a:defRPr/>
            </a:lvl6pPr>
            <a:lvl7pPr indent="-304800" lvl="6" marL="3200400">
              <a:spcBef>
                <a:spcPts val="0"/>
              </a:spcBef>
              <a:spcAft>
                <a:spcPts val="0"/>
              </a:spcAft>
              <a:buSzPts val="1200"/>
              <a:buChar char="●"/>
              <a:defRPr/>
            </a:lvl7pPr>
            <a:lvl8pPr indent="-304800" lvl="7" marL="3657600">
              <a:spcBef>
                <a:spcPts val="0"/>
              </a:spcBef>
              <a:spcAft>
                <a:spcPts val="0"/>
              </a:spcAft>
              <a:buSzPts val="1200"/>
              <a:buChar char="○"/>
              <a:defRPr/>
            </a:lvl8pPr>
            <a:lvl9pPr indent="-304800" lvl="8" marL="4114800">
              <a:spcBef>
                <a:spcPts val="0"/>
              </a:spcBef>
              <a:spcAft>
                <a:spcPts val="0"/>
              </a:spcAft>
              <a:buSzPts val="1200"/>
              <a:buChar char="■"/>
              <a:defRPr/>
            </a:lvl9pPr>
          </a:lstStyle>
          <a:p/>
        </p:txBody>
      </p:sp>
      <p:sp>
        <p:nvSpPr>
          <p:cNvPr id="825" name="Google Shape;825;p81"/>
          <p:cNvSpPr txBox="1"/>
          <p:nvPr>
            <p:ph idx="6" type="subTitle"/>
          </p:nvPr>
        </p:nvSpPr>
        <p:spPr>
          <a:xfrm>
            <a:off x="2242500" y="1816000"/>
            <a:ext cx="2924100" cy="376500"/>
          </a:xfrm>
          <a:prstGeom prst="rect">
            <a:avLst/>
          </a:prstGeom>
        </p:spPr>
        <p:txBody>
          <a:bodyPr anchorCtr="0" anchor="b" bIns="91425" lIns="91425" spcFirstLastPara="1" rIns="91425" wrap="square" tIns="91425">
            <a:noAutofit/>
          </a:bodyPr>
          <a:lstStyle>
            <a:lvl1pPr lvl="0">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26" name="Google Shape;826;p81"/>
          <p:cNvSpPr txBox="1"/>
          <p:nvPr>
            <p:ph idx="7" type="body"/>
          </p:nvPr>
        </p:nvSpPr>
        <p:spPr>
          <a:xfrm>
            <a:off x="2242500" y="2192500"/>
            <a:ext cx="2924100" cy="7584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a:lvl1pPr>
            <a:lvl2pPr indent="-304800" lvl="1" marL="914400">
              <a:spcBef>
                <a:spcPts val="0"/>
              </a:spcBef>
              <a:spcAft>
                <a:spcPts val="0"/>
              </a:spcAft>
              <a:buSzPts val="1200"/>
              <a:buChar char="○"/>
              <a:defRPr/>
            </a:lvl2pPr>
            <a:lvl3pPr indent="-304800" lvl="2" marL="1371600">
              <a:spcBef>
                <a:spcPts val="0"/>
              </a:spcBef>
              <a:spcAft>
                <a:spcPts val="0"/>
              </a:spcAft>
              <a:buSzPts val="1200"/>
              <a:buChar char="■"/>
              <a:defRPr/>
            </a:lvl3pPr>
            <a:lvl4pPr indent="-304800" lvl="3" marL="1828800">
              <a:spcBef>
                <a:spcPts val="0"/>
              </a:spcBef>
              <a:spcAft>
                <a:spcPts val="0"/>
              </a:spcAft>
              <a:buSzPts val="1200"/>
              <a:buChar char="●"/>
              <a:defRPr/>
            </a:lvl4pPr>
            <a:lvl5pPr indent="-304800" lvl="4" marL="2286000">
              <a:spcBef>
                <a:spcPts val="0"/>
              </a:spcBef>
              <a:spcAft>
                <a:spcPts val="0"/>
              </a:spcAft>
              <a:buSzPts val="1200"/>
              <a:buChar char="○"/>
              <a:defRPr/>
            </a:lvl5pPr>
            <a:lvl6pPr indent="-304800" lvl="5" marL="2743200">
              <a:spcBef>
                <a:spcPts val="0"/>
              </a:spcBef>
              <a:spcAft>
                <a:spcPts val="0"/>
              </a:spcAft>
              <a:buSzPts val="1200"/>
              <a:buChar char="■"/>
              <a:defRPr/>
            </a:lvl6pPr>
            <a:lvl7pPr indent="-304800" lvl="6" marL="3200400">
              <a:spcBef>
                <a:spcPts val="0"/>
              </a:spcBef>
              <a:spcAft>
                <a:spcPts val="0"/>
              </a:spcAft>
              <a:buSzPts val="1200"/>
              <a:buChar char="●"/>
              <a:defRPr/>
            </a:lvl7pPr>
            <a:lvl8pPr indent="-304800" lvl="7" marL="3657600">
              <a:spcBef>
                <a:spcPts val="0"/>
              </a:spcBef>
              <a:spcAft>
                <a:spcPts val="0"/>
              </a:spcAft>
              <a:buSzPts val="1200"/>
              <a:buChar char="○"/>
              <a:defRPr/>
            </a:lvl8pPr>
            <a:lvl9pPr indent="-304800" lvl="8" marL="4114800">
              <a:spcBef>
                <a:spcPts val="0"/>
              </a:spcBef>
              <a:spcAft>
                <a:spcPts val="0"/>
              </a:spcAft>
              <a:buSzPts val="1200"/>
              <a:buChar char="■"/>
              <a:defRPr/>
            </a:lvl9pPr>
          </a:lstStyle>
          <a:p/>
        </p:txBody>
      </p:sp>
      <p:sp>
        <p:nvSpPr>
          <p:cNvPr id="827" name="Google Shape;827;p81"/>
          <p:cNvSpPr txBox="1"/>
          <p:nvPr>
            <p:ph idx="8" type="subTitle"/>
          </p:nvPr>
        </p:nvSpPr>
        <p:spPr>
          <a:xfrm>
            <a:off x="366100" y="3043450"/>
            <a:ext cx="2924100" cy="376500"/>
          </a:xfrm>
          <a:prstGeom prst="rect">
            <a:avLst/>
          </a:prstGeom>
        </p:spPr>
        <p:txBody>
          <a:bodyPr anchorCtr="0" anchor="b" bIns="91425" lIns="91425" spcFirstLastPara="1" rIns="91425" wrap="square" tIns="91425">
            <a:noAutofit/>
          </a:bodyPr>
          <a:lstStyle>
            <a:lvl1pPr lvl="0">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_1">
    <p:spTree>
      <p:nvGrpSpPr>
        <p:cNvPr id="35"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65500" y="1233175"/>
            <a:ext cx="4045200" cy="1482300"/>
          </a:xfrm>
          <a:prstGeom prst="rect">
            <a:avLst/>
          </a:prstGeom>
        </p:spPr>
        <p:txBody>
          <a:bodyPr anchorCtr="0" anchor="b" bIns="91425" lIns="91425" spcFirstLastPara="1" rIns="91425" wrap="square" tIns="91425">
            <a:no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65500" y="2803075"/>
            <a:ext cx="4045200" cy="1235100"/>
          </a:xfrm>
          <a:prstGeom prst="rect">
            <a:avLst/>
          </a:prstGeom>
        </p:spPr>
        <p:txBody>
          <a:bodyPr anchorCtr="0" anchor="t" bIns="91425" lIns="91425" spcFirstLastPara="1" rIns="91425" wrap="square" tIns="91425">
            <a:noAutofit/>
          </a:bodyPr>
          <a:lstStyle>
            <a:lvl1pPr lvl="0" algn="ctr">
              <a:spcBef>
                <a:spcPts val="0"/>
              </a:spcBef>
              <a:spcAft>
                <a:spcPts val="0"/>
              </a:spcAft>
              <a:buSzPts val="2100"/>
              <a:buNone/>
              <a:defRPr sz="2100"/>
            </a:lvl1pPr>
            <a:lvl2pPr lvl="1" algn="ctr">
              <a:spcBef>
                <a:spcPts val="0"/>
              </a:spcBef>
              <a:spcAft>
                <a:spcPts val="0"/>
              </a:spcAft>
              <a:buSzPts val="2100"/>
              <a:buNone/>
              <a:defRPr sz="2100"/>
            </a:lvl2pPr>
            <a:lvl3pPr lvl="2" algn="ctr">
              <a:spcBef>
                <a:spcPts val="0"/>
              </a:spcBef>
              <a:spcAft>
                <a:spcPts val="0"/>
              </a:spcAft>
              <a:buSzPts val="2100"/>
              <a:buNone/>
              <a:defRPr sz="2100"/>
            </a:lvl3pPr>
            <a:lvl4pPr lvl="3" algn="ctr">
              <a:spcBef>
                <a:spcPts val="0"/>
              </a:spcBef>
              <a:spcAft>
                <a:spcPts val="0"/>
              </a:spcAft>
              <a:buSzPts val="2100"/>
              <a:buNone/>
              <a:defRPr sz="2100"/>
            </a:lvl4pPr>
            <a:lvl5pPr lvl="4" algn="ctr">
              <a:spcBef>
                <a:spcPts val="0"/>
              </a:spcBef>
              <a:spcAft>
                <a:spcPts val="0"/>
              </a:spcAft>
              <a:buSzPts val="2100"/>
              <a:buNone/>
              <a:defRPr sz="2100"/>
            </a:lvl5pPr>
            <a:lvl6pPr lvl="5" algn="ctr">
              <a:spcBef>
                <a:spcPts val="0"/>
              </a:spcBef>
              <a:spcAft>
                <a:spcPts val="0"/>
              </a:spcAft>
              <a:buSzPts val="2100"/>
              <a:buNone/>
              <a:defRPr sz="2100"/>
            </a:lvl6pPr>
            <a:lvl7pPr lvl="6" algn="ctr">
              <a:spcBef>
                <a:spcPts val="0"/>
              </a:spcBef>
              <a:spcAft>
                <a:spcPts val="0"/>
              </a:spcAft>
              <a:buSzPts val="2100"/>
              <a:buNone/>
              <a:defRPr sz="2100"/>
            </a:lvl7pPr>
            <a:lvl8pPr lvl="7" algn="ctr">
              <a:spcBef>
                <a:spcPts val="0"/>
              </a:spcBef>
              <a:spcAft>
                <a:spcPts val="0"/>
              </a:spcAft>
              <a:buSzPts val="2100"/>
              <a:buNone/>
              <a:defRPr sz="2100"/>
            </a:lvl8pPr>
            <a:lvl9pPr lvl="8" algn="ctr">
              <a:spcBef>
                <a:spcPts val="0"/>
              </a:spcBef>
              <a:spcAft>
                <a:spcPts val="0"/>
              </a:spcAft>
              <a:buSzPts val="2100"/>
              <a:buNone/>
              <a:defRPr sz="2100"/>
            </a:lvl9pPr>
          </a:lstStyle>
          <a:p/>
        </p:txBody>
      </p:sp>
      <p:sp>
        <p:nvSpPr>
          <p:cNvPr id="39" name="Google Shape;39;p9"/>
          <p:cNvSpPr txBox="1"/>
          <p:nvPr>
            <p:ph idx="2" type="body"/>
          </p:nvPr>
        </p:nvSpPr>
        <p:spPr>
          <a:xfrm>
            <a:off x="4939500" y="724075"/>
            <a:ext cx="3837000" cy="3695100"/>
          </a:xfrm>
          <a:prstGeom prst="rect">
            <a:avLst/>
          </a:prstGeom>
        </p:spPr>
        <p:txBody>
          <a:bodyPr anchorCtr="0" anchor="ctr" bIns="91425" lIns="91425" spcFirstLastPara="1" rIns="91425" wrap="square" tIns="91425">
            <a:noAutofit/>
          </a:bodyPr>
          <a:lstStyle>
            <a:lvl1pPr indent="-323850" lvl="0" marL="457200">
              <a:spcBef>
                <a:spcPts val="0"/>
              </a:spcBef>
              <a:spcAft>
                <a:spcPts val="0"/>
              </a:spcAft>
              <a:buClr>
                <a:schemeClr val="lt1"/>
              </a:buClr>
              <a:buSzPts val="1500"/>
              <a:buChar char="●"/>
              <a:defRPr>
                <a:solidFill>
                  <a:schemeClr val="lt1"/>
                </a:solidFill>
              </a:defRPr>
            </a:lvl1pPr>
            <a:lvl2pPr indent="-317500" lvl="1" marL="914400">
              <a:spcBef>
                <a:spcPts val="0"/>
              </a:spcBef>
              <a:spcAft>
                <a:spcPts val="0"/>
              </a:spcAft>
              <a:buClr>
                <a:schemeClr val="lt1"/>
              </a:buClr>
              <a:buSzPts val="1400"/>
              <a:buChar char="○"/>
              <a:defRPr>
                <a:solidFill>
                  <a:schemeClr val="lt1"/>
                </a:solidFill>
              </a:defRPr>
            </a:lvl2pPr>
            <a:lvl3pPr indent="-311150" lvl="2" marL="1371600">
              <a:spcBef>
                <a:spcPts val="0"/>
              </a:spcBef>
              <a:spcAft>
                <a:spcPts val="0"/>
              </a:spcAft>
              <a:buClr>
                <a:schemeClr val="lt1"/>
              </a:buClr>
              <a:buSzPts val="1300"/>
              <a:buChar char="■"/>
              <a:defRPr>
                <a:solidFill>
                  <a:schemeClr val="lt1"/>
                </a:solidFill>
              </a:defRPr>
            </a:lvl3pPr>
            <a:lvl4pPr indent="-304800" lvl="3" marL="1828800">
              <a:spcBef>
                <a:spcPts val="0"/>
              </a:spcBef>
              <a:spcAft>
                <a:spcPts val="0"/>
              </a:spcAft>
              <a:buClr>
                <a:schemeClr val="lt1"/>
              </a:buClr>
              <a:buSzPts val="1200"/>
              <a:buChar char="●"/>
              <a:defRPr>
                <a:solidFill>
                  <a:schemeClr val="lt1"/>
                </a:solidFill>
              </a:defRPr>
            </a:lvl4pPr>
            <a:lvl5pPr indent="-298450" lvl="4" marL="2286000">
              <a:spcBef>
                <a:spcPts val="0"/>
              </a:spcBef>
              <a:spcAft>
                <a:spcPts val="0"/>
              </a:spcAft>
              <a:buClr>
                <a:schemeClr val="lt1"/>
              </a:buClr>
              <a:buSzPts val="1100"/>
              <a:buChar char="○"/>
              <a:defRPr>
                <a:solidFill>
                  <a:schemeClr val="lt1"/>
                </a:solidFill>
              </a:defRPr>
            </a:lvl5pPr>
            <a:lvl6pPr indent="-292100" lvl="5" marL="2743200">
              <a:spcBef>
                <a:spcPts val="0"/>
              </a:spcBef>
              <a:spcAft>
                <a:spcPts val="0"/>
              </a:spcAft>
              <a:buClr>
                <a:schemeClr val="lt1"/>
              </a:buClr>
              <a:buSzPts val="1000"/>
              <a:buChar char="■"/>
              <a:defRPr>
                <a:solidFill>
                  <a:schemeClr val="lt1"/>
                </a:solidFill>
              </a:defRPr>
            </a:lvl6pPr>
            <a:lvl7pPr indent="-285750" lvl="6" marL="3200400">
              <a:spcBef>
                <a:spcPts val="0"/>
              </a:spcBef>
              <a:spcAft>
                <a:spcPts val="0"/>
              </a:spcAft>
              <a:buClr>
                <a:schemeClr val="lt1"/>
              </a:buClr>
              <a:buSzPts val="900"/>
              <a:buChar char="●"/>
              <a:defRPr>
                <a:solidFill>
                  <a:schemeClr val="lt1"/>
                </a:solidFill>
              </a:defRPr>
            </a:lvl7pPr>
            <a:lvl8pPr indent="-279400" lvl="7" marL="3657600">
              <a:spcBef>
                <a:spcPts val="0"/>
              </a:spcBef>
              <a:spcAft>
                <a:spcPts val="0"/>
              </a:spcAft>
              <a:buClr>
                <a:schemeClr val="lt1"/>
              </a:buClr>
              <a:buSzPts val="800"/>
              <a:buChar char="○"/>
              <a:defRPr>
                <a:solidFill>
                  <a:schemeClr val="lt1"/>
                </a:solidFill>
              </a:defRPr>
            </a:lvl8pPr>
            <a:lvl9pPr indent="-273050" lvl="8" marL="4114800">
              <a:spcBef>
                <a:spcPts val="0"/>
              </a:spcBef>
              <a:spcAft>
                <a:spcPts val="0"/>
              </a:spcAft>
              <a:buClr>
                <a:schemeClr val="lt1"/>
              </a:buClr>
              <a:buSzPts val="700"/>
              <a:buChar char="■"/>
              <a:defRPr>
                <a:solidFill>
                  <a:schemeClr val="lt1"/>
                </a:solidFill>
              </a:defRPr>
            </a:lvl9pPr>
          </a:lstStyle>
          <a:p/>
        </p:txBody>
      </p:sp>
      <p:sp>
        <p:nvSpPr>
          <p:cNvPr id="40" name="Google Shape;40;p9"/>
          <p:cNvSpPr txBox="1"/>
          <p:nvPr>
            <p:ph idx="12" type="sldNum"/>
          </p:nvPr>
        </p:nvSpPr>
        <p:spPr>
          <a:xfrm>
            <a:off x="8472458" y="4663217"/>
            <a:ext cx="548700" cy="393600"/>
          </a:xfrm>
          <a:prstGeom prst="rect">
            <a:avLst/>
          </a:prstGeom>
        </p:spPr>
        <p:txBody>
          <a:bodyPr anchorCtr="0" anchor="t"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points timeline">
  <p:cSld name="TITLE_ONLY_1">
    <p:spTree>
      <p:nvGrpSpPr>
        <p:cNvPr id="828" name="Shape 828"/>
        <p:cNvGrpSpPr/>
        <p:nvPr/>
      </p:nvGrpSpPr>
      <p:grpSpPr>
        <a:xfrm>
          <a:off x="0" y="0"/>
          <a:ext cx="0" cy="0"/>
          <a:chOff x="0" y="0"/>
          <a:chExt cx="0" cy="0"/>
        </a:xfrm>
      </p:grpSpPr>
      <p:grpSp>
        <p:nvGrpSpPr>
          <p:cNvPr id="829" name="Google Shape;829;p82"/>
          <p:cNvGrpSpPr/>
          <p:nvPr/>
        </p:nvGrpSpPr>
        <p:grpSpPr>
          <a:xfrm>
            <a:off x="0" y="1"/>
            <a:ext cx="9144000" cy="4974501"/>
            <a:chOff x="0" y="0"/>
            <a:chExt cx="9144000" cy="4974501"/>
          </a:xfrm>
        </p:grpSpPr>
        <p:sp>
          <p:nvSpPr>
            <p:cNvPr id="830" name="Google Shape;830;p82"/>
            <p:cNvSpPr/>
            <p:nvPr/>
          </p:nvSpPr>
          <p:spPr>
            <a:xfrm>
              <a:off x="0" y="0"/>
              <a:ext cx="9144000" cy="4686300"/>
            </a:xfrm>
            <a:prstGeom prst="rect">
              <a:avLst/>
            </a:prstGeom>
            <a:solidFill>
              <a:schemeClr val="lt2"/>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831" name="Google Shape;831;p82"/>
            <p:cNvSpPr/>
            <p:nvPr/>
          </p:nvSpPr>
          <p:spPr>
            <a:xfrm>
              <a:off x="4212650" y="4256001"/>
              <a:ext cx="718800" cy="718500"/>
            </a:xfrm>
            <a:prstGeom prst="ellipse">
              <a:avLst/>
            </a:prstGeom>
            <a:solidFill>
              <a:schemeClr val="lt2"/>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grpSp>
      <p:sp>
        <p:nvSpPr>
          <p:cNvPr id="832" name="Google Shape;832;p8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
        <p:nvSpPr>
          <p:cNvPr id="833" name="Google Shape;833;p82"/>
          <p:cNvSpPr txBox="1"/>
          <p:nvPr/>
        </p:nvSpPr>
        <p:spPr>
          <a:xfrm>
            <a:off x="4212575" y="4533153"/>
            <a:ext cx="718800" cy="4218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fld id="{00000000-1234-1234-1234-123412341234}" type="slidenum">
              <a:rPr lang="en">
                <a:solidFill>
                  <a:schemeClr val="accent1"/>
                </a:solidFill>
                <a:latin typeface="STIX Two Text Medium"/>
                <a:ea typeface="STIX Two Text Medium"/>
                <a:cs typeface="STIX Two Text Medium"/>
                <a:sym typeface="STIX Two Text Medium"/>
              </a:rPr>
              <a:t>‹#›</a:t>
            </a:fld>
            <a:endParaRPr>
              <a:solidFill>
                <a:schemeClr val="accent1"/>
              </a:solidFill>
              <a:latin typeface="STIX Two Text Medium"/>
              <a:ea typeface="STIX Two Text Medium"/>
              <a:cs typeface="STIX Two Text Medium"/>
              <a:sym typeface="STIX Two Text Medium"/>
            </a:endParaRPr>
          </a:p>
        </p:txBody>
      </p:sp>
      <p:sp>
        <p:nvSpPr>
          <p:cNvPr id="834" name="Google Shape;834;p82"/>
          <p:cNvSpPr txBox="1"/>
          <p:nvPr>
            <p:ph idx="1" type="subTitle"/>
          </p:nvPr>
        </p:nvSpPr>
        <p:spPr>
          <a:xfrm>
            <a:off x="366100" y="4773588"/>
            <a:ext cx="3539400" cy="282600"/>
          </a:xfrm>
          <a:prstGeom prst="rect">
            <a:avLst/>
          </a:prstGeom>
        </p:spPr>
        <p:txBody>
          <a:bodyPr anchorCtr="0" anchor="ctr" bIns="91425" lIns="91425" spcFirstLastPara="1" rIns="91425" wrap="square" tIns="91425">
            <a:noAutofit/>
          </a:bodyPr>
          <a:lstStyle>
            <a:lvl1pPr lvl="0">
              <a:spcBef>
                <a:spcPts val="0"/>
              </a:spcBef>
              <a:spcAft>
                <a:spcPts val="0"/>
              </a:spcAft>
              <a:buClr>
                <a:schemeClr val="lt2"/>
              </a:buClr>
              <a:buSzPts val="1200"/>
              <a:buNone/>
              <a:defRPr sz="1200">
                <a:solidFill>
                  <a:schemeClr val="lt2"/>
                </a:solidFill>
              </a:defRPr>
            </a:lvl1pPr>
            <a:lvl2pPr lvl="1">
              <a:spcBef>
                <a:spcPts val="0"/>
              </a:spcBef>
              <a:spcAft>
                <a:spcPts val="0"/>
              </a:spcAft>
              <a:buClr>
                <a:schemeClr val="lt2"/>
              </a:buClr>
              <a:buSzPts val="1200"/>
              <a:buNone/>
              <a:defRPr sz="1200">
                <a:solidFill>
                  <a:schemeClr val="lt2"/>
                </a:solidFill>
              </a:defRPr>
            </a:lvl2pPr>
            <a:lvl3pPr lvl="2">
              <a:spcBef>
                <a:spcPts val="0"/>
              </a:spcBef>
              <a:spcAft>
                <a:spcPts val="0"/>
              </a:spcAft>
              <a:buClr>
                <a:schemeClr val="lt2"/>
              </a:buClr>
              <a:buSzPts val="1200"/>
              <a:buNone/>
              <a:defRPr sz="1200">
                <a:solidFill>
                  <a:schemeClr val="lt2"/>
                </a:solidFill>
              </a:defRPr>
            </a:lvl3pPr>
            <a:lvl4pPr lvl="3">
              <a:spcBef>
                <a:spcPts val="0"/>
              </a:spcBef>
              <a:spcAft>
                <a:spcPts val="0"/>
              </a:spcAft>
              <a:buClr>
                <a:schemeClr val="lt2"/>
              </a:buClr>
              <a:buSzPts val="1200"/>
              <a:buNone/>
              <a:defRPr sz="1200">
                <a:solidFill>
                  <a:schemeClr val="lt2"/>
                </a:solidFill>
              </a:defRPr>
            </a:lvl4pPr>
            <a:lvl5pPr lvl="4">
              <a:spcBef>
                <a:spcPts val="0"/>
              </a:spcBef>
              <a:spcAft>
                <a:spcPts val="0"/>
              </a:spcAft>
              <a:buClr>
                <a:schemeClr val="lt2"/>
              </a:buClr>
              <a:buSzPts val="1200"/>
              <a:buNone/>
              <a:defRPr sz="1200">
                <a:solidFill>
                  <a:schemeClr val="lt2"/>
                </a:solidFill>
              </a:defRPr>
            </a:lvl5pPr>
            <a:lvl6pPr lvl="5">
              <a:spcBef>
                <a:spcPts val="0"/>
              </a:spcBef>
              <a:spcAft>
                <a:spcPts val="0"/>
              </a:spcAft>
              <a:buClr>
                <a:schemeClr val="lt2"/>
              </a:buClr>
              <a:buSzPts val="1200"/>
              <a:buNone/>
              <a:defRPr sz="1200">
                <a:solidFill>
                  <a:schemeClr val="lt2"/>
                </a:solidFill>
              </a:defRPr>
            </a:lvl6pPr>
            <a:lvl7pPr lvl="6">
              <a:spcBef>
                <a:spcPts val="0"/>
              </a:spcBef>
              <a:spcAft>
                <a:spcPts val="0"/>
              </a:spcAft>
              <a:buClr>
                <a:schemeClr val="lt2"/>
              </a:buClr>
              <a:buSzPts val="1200"/>
              <a:buNone/>
              <a:defRPr sz="1200">
                <a:solidFill>
                  <a:schemeClr val="lt2"/>
                </a:solidFill>
              </a:defRPr>
            </a:lvl7pPr>
            <a:lvl8pPr lvl="7">
              <a:spcBef>
                <a:spcPts val="0"/>
              </a:spcBef>
              <a:spcAft>
                <a:spcPts val="0"/>
              </a:spcAft>
              <a:buClr>
                <a:schemeClr val="lt2"/>
              </a:buClr>
              <a:buSzPts val="1200"/>
              <a:buNone/>
              <a:defRPr sz="1200">
                <a:solidFill>
                  <a:schemeClr val="lt2"/>
                </a:solidFill>
              </a:defRPr>
            </a:lvl8pPr>
            <a:lvl9pPr lvl="8">
              <a:spcBef>
                <a:spcPts val="0"/>
              </a:spcBef>
              <a:spcAft>
                <a:spcPts val="0"/>
              </a:spcAft>
              <a:buClr>
                <a:schemeClr val="lt2"/>
              </a:buClr>
              <a:buSzPts val="1200"/>
              <a:buNone/>
              <a:defRPr sz="1200">
                <a:solidFill>
                  <a:schemeClr val="lt2"/>
                </a:solidFill>
              </a:defRPr>
            </a:lvl9pPr>
          </a:lstStyle>
          <a:p/>
        </p:txBody>
      </p:sp>
      <p:sp>
        <p:nvSpPr>
          <p:cNvPr id="835" name="Google Shape;835;p82"/>
          <p:cNvSpPr txBox="1"/>
          <p:nvPr>
            <p:ph idx="2" type="subTitle"/>
          </p:nvPr>
        </p:nvSpPr>
        <p:spPr>
          <a:xfrm>
            <a:off x="5251900" y="4773588"/>
            <a:ext cx="3539400" cy="282600"/>
          </a:xfrm>
          <a:prstGeom prst="rect">
            <a:avLst/>
          </a:prstGeom>
        </p:spPr>
        <p:txBody>
          <a:bodyPr anchorCtr="0" anchor="ctr" bIns="91425" lIns="91425" spcFirstLastPara="1" rIns="91425" wrap="square" tIns="91425">
            <a:noAutofit/>
          </a:bodyPr>
          <a:lstStyle>
            <a:lvl1pPr lvl="0" algn="r">
              <a:spcBef>
                <a:spcPts val="0"/>
              </a:spcBef>
              <a:spcAft>
                <a:spcPts val="0"/>
              </a:spcAft>
              <a:buClr>
                <a:schemeClr val="lt2"/>
              </a:buClr>
              <a:buSzPts val="1200"/>
              <a:buNone/>
              <a:defRPr sz="1200">
                <a:solidFill>
                  <a:schemeClr val="lt2"/>
                </a:solidFill>
              </a:defRPr>
            </a:lvl1pPr>
            <a:lvl2pPr lvl="1" algn="r">
              <a:spcBef>
                <a:spcPts val="0"/>
              </a:spcBef>
              <a:spcAft>
                <a:spcPts val="0"/>
              </a:spcAft>
              <a:buClr>
                <a:schemeClr val="lt2"/>
              </a:buClr>
              <a:buSzPts val="1200"/>
              <a:buNone/>
              <a:defRPr sz="1200">
                <a:solidFill>
                  <a:schemeClr val="lt2"/>
                </a:solidFill>
              </a:defRPr>
            </a:lvl2pPr>
            <a:lvl3pPr lvl="2" algn="r">
              <a:spcBef>
                <a:spcPts val="0"/>
              </a:spcBef>
              <a:spcAft>
                <a:spcPts val="0"/>
              </a:spcAft>
              <a:buClr>
                <a:schemeClr val="lt2"/>
              </a:buClr>
              <a:buSzPts val="1200"/>
              <a:buNone/>
              <a:defRPr sz="1200">
                <a:solidFill>
                  <a:schemeClr val="lt2"/>
                </a:solidFill>
              </a:defRPr>
            </a:lvl3pPr>
            <a:lvl4pPr lvl="3" algn="r">
              <a:spcBef>
                <a:spcPts val="0"/>
              </a:spcBef>
              <a:spcAft>
                <a:spcPts val="0"/>
              </a:spcAft>
              <a:buClr>
                <a:schemeClr val="lt2"/>
              </a:buClr>
              <a:buSzPts val="1200"/>
              <a:buNone/>
              <a:defRPr sz="1200">
                <a:solidFill>
                  <a:schemeClr val="lt2"/>
                </a:solidFill>
              </a:defRPr>
            </a:lvl4pPr>
            <a:lvl5pPr lvl="4" algn="r">
              <a:spcBef>
                <a:spcPts val="0"/>
              </a:spcBef>
              <a:spcAft>
                <a:spcPts val="0"/>
              </a:spcAft>
              <a:buClr>
                <a:schemeClr val="lt2"/>
              </a:buClr>
              <a:buSzPts val="1200"/>
              <a:buNone/>
              <a:defRPr sz="1200">
                <a:solidFill>
                  <a:schemeClr val="lt2"/>
                </a:solidFill>
              </a:defRPr>
            </a:lvl5pPr>
            <a:lvl6pPr lvl="5" algn="r">
              <a:spcBef>
                <a:spcPts val="0"/>
              </a:spcBef>
              <a:spcAft>
                <a:spcPts val="0"/>
              </a:spcAft>
              <a:buClr>
                <a:schemeClr val="lt2"/>
              </a:buClr>
              <a:buSzPts val="1200"/>
              <a:buNone/>
              <a:defRPr sz="1200">
                <a:solidFill>
                  <a:schemeClr val="lt2"/>
                </a:solidFill>
              </a:defRPr>
            </a:lvl6pPr>
            <a:lvl7pPr lvl="6" algn="r">
              <a:spcBef>
                <a:spcPts val="0"/>
              </a:spcBef>
              <a:spcAft>
                <a:spcPts val="0"/>
              </a:spcAft>
              <a:buClr>
                <a:schemeClr val="lt2"/>
              </a:buClr>
              <a:buSzPts val="1200"/>
              <a:buNone/>
              <a:defRPr sz="1200">
                <a:solidFill>
                  <a:schemeClr val="lt2"/>
                </a:solidFill>
              </a:defRPr>
            </a:lvl7pPr>
            <a:lvl8pPr lvl="7" algn="r">
              <a:spcBef>
                <a:spcPts val="0"/>
              </a:spcBef>
              <a:spcAft>
                <a:spcPts val="0"/>
              </a:spcAft>
              <a:buClr>
                <a:schemeClr val="lt2"/>
              </a:buClr>
              <a:buSzPts val="1200"/>
              <a:buNone/>
              <a:defRPr sz="1200">
                <a:solidFill>
                  <a:schemeClr val="lt2"/>
                </a:solidFill>
              </a:defRPr>
            </a:lvl8pPr>
            <a:lvl9pPr lvl="8" algn="r">
              <a:spcBef>
                <a:spcPts val="0"/>
              </a:spcBef>
              <a:spcAft>
                <a:spcPts val="0"/>
              </a:spcAft>
              <a:buClr>
                <a:schemeClr val="lt2"/>
              </a:buClr>
              <a:buSzPts val="1200"/>
              <a:buNone/>
              <a:defRPr sz="1200">
                <a:solidFill>
                  <a:schemeClr val="lt2"/>
                </a:solidFill>
              </a:defRPr>
            </a:lvl9pPr>
          </a:lstStyle>
          <a:p/>
        </p:txBody>
      </p:sp>
      <p:sp>
        <p:nvSpPr>
          <p:cNvPr id="836" name="Google Shape;836;p82"/>
          <p:cNvSpPr txBox="1"/>
          <p:nvPr>
            <p:ph idx="3" type="subTitle"/>
          </p:nvPr>
        </p:nvSpPr>
        <p:spPr>
          <a:xfrm>
            <a:off x="4118875" y="277175"/>
            <a:ext cx="2924100" cy="376500"/>
          </a:xfrm>
          <a:prstGeom prst="rect">
            <a:avLst/>
          </a:prstGeom>
        </p:spPr>
        <p:txBody>
          <a:bodyPr anchorCtr="0" anchor="b" bIns="91425" lIns="91425" spcFirstLastPara="1" rIns="91425" wrap="square" tIns="91425">
            <a:noAutofit/>
          </a:bodyPr>
          <a:lstStyle>
            <a:lvl1pPr lvl="0">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37" name="Google Shape;837;p82"/>
          <p:cNvSpPr txBox="1"/>
          <p:nvPr>
            <p:ph idx="4" type="body"/>
          </p:nvPr>
        </p:nvSpPr>
        <p:spPr>
          <a:xfrm>
            <a:off x="4118875" y="653675"/>
            <a:ext cx="2924100" cy="7584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a:lvl1pPr>
            <a:lvl2pPr indent="-304800" lvl="1" marL="914400">
              <a:spcBef>
                <a:spcPts val="0"/>
              </a:spcBef>
              <a:spcAft>
                <a:spcPts val="0"/>
              </a:spcAft>
              <a:buSzPts val="1200"/>
              <a:buChar char="○"/>
              <a:defRPr/>
            </a:lvl2pPr>
            <a:lvl3pPr indent="-304800" lvl="2" marL="1371600">
              <a:spcBef>
                <a:spcPts val="0"/>
              </a:spcBef>
              <a:spcAft>
                <a:spcPts val="0"/>
              </a:spcAft>
              <a:buSzPts val="1200"/>
              <a:buChar char="■"/>
              <a:defRPr/>
            </a:lvl3pPr>
            <a:lvl4pPr indent="-304800" lvl="3" marL="1828800">
              <a:spcBef>
                <a:spcPts val="0"/>
              </a:spcBef>
              <a:spcAft>
                <a:spcPts val="0"/>
              </a:spcAft>
              <a:buSzPts val="1200"/>
              <a:buChar char="●"/>
              <a:defRPr/>
            </a:lvl4pPr>
            <a:lvl5pPr indent="-304800" lvl="4" marL="2286000">
              <a:spcBef>
                <a:spcPts val="0"/>
              </a:spcBef>
              <a:spcAft>
                <a:spcPts val="0"/>
              </a:spcAft>
              <a:buSzPts val="1200"/>
              <a:buChar char="○"/>
              <a:defRPr/>
            </a:lvl5pPr>
            <a:lvl6pPr indent="-304800" lvl="5" marL="2743200">
              <a:spcBef>
                <a:spcPts val="0"/>
              </a:spcBef>
              <a:spcAft>
                <a:spcPts val="0"/>
              </a:spcAft>
              <a:buSzPts val="1200"/>
              <a:buChar char="■"/>
              <a:defRPr/>
            </a:lvl6pPr>
            <a:lvl7pPr indent="-304800" lvl="6" marL="3200400">
              <a:spcBef>
                <a:spcPts val="0"/>
              </a:spcBef>
              <a:spcAft>
                <a:spcPts val="0"/>
              </a:spcAft>
              <a:buSzPts val="1200"/>
              <a:buChar char="●"/>
              <a:defRPr/>
            </a:lvl7pPr>
            <a:lvl8pPr indent="-304800" lvl="7" marL="3657600">
              <a:spcBef>
                <a:spcPts val="0"/>
              </a:spcBef>
              <a:spcAft>
                <a:spcPts val="0"/>
              </a:spcAft>
              <a:buSzPts val="1200"/>
              <a:buChar char="○"/>
              <a:defRPr/>
            </a:lvl8pPr>
            <a:lvl9pPr indent="-304800" lvl="8" marL="4114800">
              <a:spcBef>
                <a:spcPts val="0"/>
              </a:spcBef>
              <a:spcAft>
                <a:spcPts val="0"/>
              </a:spcAft>
              <a:buSzPts val="1200"/>
              <a:buChar char="■"/>
              <a:defRPr/>
            </a:lvl9pPr>
          </a:lstStyle>
          <a:p/>
        </p:txBody>
      </p:sp>
      <p:sp>
        <p:nvSpPr>
          <p:cNvPr id="838" name="Google Shape;838;p82"/>
          <p:cNvSpPr/>
          <p:nvPr/>
        </p:nvSpPr>
        <p:spPr>
          <a:xfrm flipH="1">
            <a:off x="0" y="0"/>
            <a:ext cx="9143625" cy="4449575"/>
          </a:xfrm>
          <a:custGeom>
            <a:rect b="b" l="l" r="r" t="t"/>
            <a:pathLst>
              <a:path extrusionOk="0" h="177983" w="365745">
                <a:moveTo>
                  <a:pt x="0" y="177983"/>
                </a:moveTo>
                <a:lnTo>
                  <a:pt x="168557" y="177965"/>
                </a:lnTo>
                <a:lnTo>
                  <a:pt x="365745" y="0"/>
                </a:lnTo>
              </a:path>
            </a:pathLst>
          </a:custGeom>
          <a:noFill/>
          <a:ln cap="flat" cmpd="sng" w="38100">
            <a:solidFill>
              <a:schemeClr val="dk1"/>
            </a:solidFill>
            <a:prstDash val="solid"/>
            <a:round/>
            <a:headEnd len="med" w="med" type="none"/>
            <a:tailEnd len="med" w="med" type="none"/>
          </a:ln>
        </p:spPr>
      </p:sp>
      <p:sp>
        <p:nvSpPr>
          <p:cNvPr id="839" name="Google Shape;839;p82"/>
          <p:cNvSpPr txBox="1"/>
          <p:nvPr>
            <p:ph idx="5" type="subTitle"/>
          </p:nvPr>
        </p:nvSpPr>
        <p:spPr>
          <a:xfrm>
            <a:off x="5953000" y="3043450"/>
            <a:ext cx="2924100" cy="376500"/>
          </a:xfrm>
          <a:prstGeom prst="rect">
            <a:avLst/>
          </a:prstGeom>
        </p:spPr>
        <p:txBody>
          <a:bodyPr anchorCtr="0" anchor="b" bIns="91425" lIns="91425" spcFirstLastPara="1" rIns="91425" wrap="square" tIns="91425">
            <a:noAutofit/>
          </a:bodyPr>
          <a:lstStyle>
            <a:lvl1pPr lvl="0">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40" name="Google Shape;840;p82"/>
          <p:cNvSpPr txBox="1"/>
          <p:nvPr>
            <p:ph idx="6" type="body"/>
          </p:nvPr>
        </p:nvSpPr>
        <p:spPr>
          <a:xfrm>
            <a:off x="5953000" y="3419950"/>
            <a:ext cx="2924100" cy="7584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a:lvl1pPr>
            <a:lvl2pPr indent="-304800" lvl="1" marL="914400">
              <a:spcBef>
                <a:spcPts val="0"/>
              </a:spcBef>
              <a:spcAft>
                <a:spcPts val="0"/>
              </a:spcAft>
              <a:buSzPts val="1200"/>
              <a:buChar char="○"/>
              <a:defRPr/>
            </a:lvl2pPr>
            <a:lvl3pPr indent="-304800" lvl="2" marL="1371600">
              <a:spcBef>
                <a:spcPts val="0"/>
              </a:spcBef>
              <a:spcAft>
                <a:spcPts val="0"/>
              </a:spcAft>
              <a:buSzPts val="1200"/>
              <a:buChar char="■"/>
              <a:defRPr/>
            </a:lvl3pPr>
            <a:lvl4pPr indent="-304800" lvl="3" marL="1828800">
              <a:spcBef>
                <a:spcPts val="0"/>
              </a:spcBef>
              <a:spcAft>
                <a:spcPts val="0"/>
              </a:spcAft>
              <a:buSzPts val="1200"/>
              <a:buChar char="●"/>
              <a:defRPr/>
            </a:lvl4pPr>
            <a:lvl5pPr indent="-304800" lvl="4" marL="2286000">
              <a:spcBef>
                <a:spcPts val="0"/>
              </a:spcBef>
              <a:spcAft>
                <a:spcPts val="0"/>
              </a:spcAft>
              <a:buSzPts val="1200"/>
              <a:buChar char="○"/>
              <a:defRPr/>
            </a:lvl5pPr>
            <a:lvl6pPr indent="-304800" lvl="5" marL="2743200">
              <a:spcBef>
                <a:spcPts val="0"/>
              </a:spcBef>
              <a:spcAft>
                <a:spcPts val="0"/>
              </a:spcAft>
              <a:buSzPts val="1200"/>
              <a:buChar char="■"/>
              <a:defRPr/>
            </a:lvl6pPr>
            <a:lvl7pPr indent="-304800" lvl="6" marL="3200400">
              <a:spcBef>
                <a:spcPts val="0"/>
              </a:spcBef>
              <a:spcAft>
                <a:spcPts val="0"/>
              </a:spcAft>
              <a:buSzPts val="1200"/>
              <a:buChar char="●"/>
              <a:defRPr/>
            </a:lvl7pPr>
            <a:lvl8pPr indent="-304800" lvl="7" marL="3657600">
              <a:spcBef>
                <a:spcPts val="0"/>
              </a:spcBef>
              <a:spcAft>
                <a:spcPts val="0"/>
              </a:spcAft>
              <a:buSzPts val="1200"/>
              <a:buChar char="○"/>
              <a:defRPr/>
            </a:lvl8pPr>
            <a:lvl9pPr indent="-304800" lvl="8" marL="4114800">
              <a:spcBef>
                <a:spcPts val="0"/>
              </a:spcBef>
              <a:spcAft>
                <a:spcPts val="0"/>
              </a:spcAft>
              <a:buSzPts val="1200"/>
              <a:buChar char="■"/>
              <a:defRPr/>
            </a:lvl9pPr>
          </a:lstStyle>
          <a:p/>
        </p:txBody>
      </p:sp>
    </p:spTree>
  </p:cSld>
  <p:clrMapOvr>
    <a:masterClrMapping/>
  </p:clrMapOvr>
</p:sldLayout>
</file>

<file path=ppt/slideLayouts/slideLayout8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TITLE_ONLY_1_1">
    <p:spTree>
      <p:nvGrpSpPr>
        <p:cNvPr id="841" name="Shape 841"/>
        <p:cNvGrpSpPr/>
        <p:nvPr/>
      </p:nvGrpSpPr>
      <p:grpSpPr>
        <a:xfrm>
          <a:off x="0" y="0"/>
          <a:ext cx="0" cy="0"/>
          <a:chOff x="0" y="0"/>
          <a:chExt cx="0" cy="0"/>
        </a:xfrm>
      </p:grpSpPr>
      <p:grpSp>
        <p:nvGrpSpPr>
          <p:cNvPr id="842" name="Google Shape;842;p83"/>
          <p:cNvGrpSpPr/>
          <p:nvPr/>
        </p:nvGrpSpPr>
        <p:grpSpPr>
          <a:xfrm>
            <a:off x="0" y="1"/>
            <a:ext cx="9144000" cy="4974501"/>
            <a:chOff x="0" y="0"/>
            <a:chExt cx="9144000" cy="4974501"/>
          </a:xfrm>
        </p:grpSpPr>
        <p:sp>
          <p:nvSpPr>
            <p:cNvPr id="843" name="Google Shape;843;p83"/>
            <p:cNvSpPr/>
            <p:nvPr/>
          </p:nvSpPr>
          <p:spPr>
            <a:xfrm>
              <a:off x="0" y="0"/>
              <a:ext cx="9144000" cy="4686300"/>
            </a:xfrm>
            <a:prstGeom prst="rect">
              <a:avLst/>
            </a:prstGeom>
            <a:solidFill>
              <a:schemeClr val="lt2"/>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844" name="Google Shape;844;p83"/>
            <p:cNvSpPr/>
            <p:nvPr/>
          </p:nvSpPr>
          <p:spPr>
            <a:xfrm>
              <a:off x="4212650" y="4256001"/>
              <a:ext cx="718800" cy="718500"/>
            </a:xfrm>
            <a:prstGeom prst="ellipse">
              <a:avLst/>
            </a:prstGeom>
            <a:solidFill>
              <a:schemeClr val="lt2"/>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grpSp>
      <p:sp>
        <p:nvSpPr>
          <p:cNvPr id="845" name="Google Shape;845;p8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
        <p:nvSpPr>
          <p:cNvPr id="846" name="Google Shape;846;p83"/>
          <p:cNvSpPr txBox="1"/>
          <p:nvPr/>
        </p:nvSpPr>
        <p:spPr>
          <a:xfrm>
            <a:off x="4212575" y="4533153"/>
            <a:ext cx="718800" cy="4218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fld id="{00000000-1234-1234-1234-123412341234}" type="slidenum">
              <a:rPr lang="en">
                <a:solidFill>
                  <a:schemeClr val="accent1"/>
                </a:solidFill>
                <a:latin typeface="STIX Two Text Medium"/>
                <a:ea typeface="STIX Two Text Medium"/>
                <a:cs typeface="STIX Two Text Medium"/>
                <a:sym typeface="STIX Two Text Medium"/>
              </a:rPr>
              <a:t>‹#›</a:t>
            </a:fld>
            <a:endParaRPr>
              <a:solidFill>
                <a:schemeClr val="accent1"/>
              </a:solidFill>
              <a:latin typeface="STIX Two Text Medium"/>
              <a:ea typeface="STIX Two Text Medium"/>
              <a:cs typeface="STIX Two Text Medium"/>
              <a:sym typeface="STIX Two Text Medium"/>
            </a:endParaRPr>
          </a:p>
        </p:txBody>
      </p:sp>
      <p:cxnSp>
        <p:nvCxnSpPr>
          <p:cNvPr id="847" name="Google Shape;847;p83"/>
          <p:cNvCxnSpPr/>
          <p:nvPr/>
        </p:nvCxnSpPr>
        <p:spPr>
          <a:xfrm>
            <a:off x="4050" y="3613075"/>
            <a:ext cx="5897700" cy="0"/>
          </a:xfrm>
          <a:prstGeom prst="straightConnector1">
            <a:avLst/>
          </a:prstGeom>
          <a:noFill/>
          <a:ln cap="flat" cmpd="sng" w="38100">
            <a:solidFill>
              <a:schemeClr val="dk1"/>
            </a:solidFill>
            <a:prstDash val="solid"/>
            <a:round/>
            <a:headEnd len="med" w="med" type="none"/>
            <a:tailEnd len="med" w="med" type="none"/>
          </a:ln>
        </p:spPr>
      </p:cxnSp>
      <p:sp>
        <p:nvSpPr>
          <p:cNvPr id="848" name="Google Shape;848;p83"/>
          <p:cNvSpPr txBox="1"/>
          <p:nvPr>
            <p:ph idx="1" type="body"/>
          </p:nvPr>
        </p:nvSpPr>
        <p:spPr>
          <a:xfrm>
            <a:off x="5953000" y="3419950"/>
            <a:ext cx="2924100" cy="7584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a:lvl1pPr>
            <a:lvl2pPr indent="-304800" lvl="1" marL="914400">
              <a:spcBef>
                <a:spcPts val="0"/>
              </a:spcBef>
              <a:spcAft>
                <a:spcPts val="0"/>
              </a:spcAft>
              <a:buSzPts val="1200"/>
              <a:buChar char="○"/>
              <a:defRPr/>
            </a:lvl2pPr>
            <a:lvl3pPr indent="-304800" lvl="2" marL="1371600">
              <a:spcBef>
                <a:spcPts val="0"/>
              </a:spcBef>
              <a:spcAft>
                <a:spcPts val="0"/>
              </a:spcAft>
              <a:buSzPts val="1200"/>
              <a:buChar char="■"/>
              <a:defRPr/>
            </a:lvl3pPr>
            <a:lvl4pPr indent="-304800" lvl="3" marL="1828800">
              <a:spcBef>
                <a:spcPts val="0"/>
              </a:spcBef>
              <a:spcAft>
                <a:spcPts val="0"/>
              </a:spcAft>
              <a:buSzPts val="1200"/>
              <a:buChar char="●"/>
              <a:defRPr/>
            </a:lvl4pPr>
            <a:lvl5pPr indent="-304800" lvl="4" marL="2286000">
              <a:spcBef>
                <a:spcPts val="0"/>
              </a:spcBef>
              <a:spcAft>
                <a:spcPts val="0"/>
              </a:spcAft>
              <a:buSzPts val="1200"/>
              <a:buChar char="○"/>
              <a:defRPr/>
            </a:lvl5pPr>
            <a:lvl6pPr indent="-304800" lvl="5" marL="2743200">
              <a:spcBef>
                <a:spcPts val="0"/>
              </a:spcBef>
              <a:spcAft>
                <a:spcPts val="0"/>
              </a:spcAft>
              <a:buSzPts val="1200"/>
              <a:buChar char="■"/>
              <a:defRPr/>
            </a:lvl6pPr>
            <a:lvl7pPr indent="-304800" lvl="6" marL="3200400">
              <a:spcBef>
                <a:spcPts val="0"/>
              </a:spcBef>
              <a:spcAft>
                <a:spcPts val="0"/>
              </a:spcAft>
              <a:buSzPts val="1200"/>
              <a:buChar char="●"/>
              <a:defRPr/>
            </a:lvl7pPr>
            <a:lvl8pPr indent="-304800" lvl="7" marL="3657600">
              <a:spcBef>
                <a:spcPts val="0"/>
              </a:spcBef>
              <a:spcAft>
                <a:spcPts val="0"/>
              </a:spcAft>
              <a:buSzPts val="1200"/>
              <a:buChar char="○"/>
              <a:defRPr/>
            </a:lvl8pPr>
            <a:lvl9pPr indent="-304800" lvl="8" marL="4114800">
              <a:spcBef>
                <a:spcPts val="0"/>
              </a:spcBef>
              <a:spcAft>
                <a:spcPts val="0"/>
              </a:spcAft>
              <a:buSzPts val="1200"/>
              <a:buChar char="■"/>
              <a:defRPr/>
            </a:lvl9pPr>
          </a:lstStyle>
          <a:p/>
        </p:txBody>
      </p:sp>
    </p:spTree>
  </p:cSld>
  <p:clrMapOvr>
    <a:masterClrMapping/>
  </p:clrMapOvr>
</p:sldLayout>
</file>

<file path=ppt/slideLayouts/slideLayout8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Image only">
  <p:cSld name="TITLE_ONLY_1_1_1">
    <p:spTree>
      <p:nvGrpSpPr>
        <p:cNvPr id="849" name="Shape 849"/>
        <p:cNvGrpSpPr/>
        <p:nvPr/>
      </p:nvGrpSpPr>
      <p:grpSpPr>
        <a:xfrm>
          <a:off x="0" y="0"/>
          <a:ext cx="0" cy="0"/>
          <a:chOff x="0" y="0"/>
          <a:chExt cx="0" cy="0"/>
        </a:xfrm>
      </p:grpSpPr>
      <p:grpSp>
        <p:nvGrpSpPr>
          <p:cNvPr id="850" name="Google Shape;850;p84"/>
          <p:cNvGrpSpPr/>
          <p:nvPr/>
        </p:nvGrpSpPr>
        <p:grpSpPr>
          <a:xfrm>
            <a:off x="0" y="1"/>
            <a:ext cx="9144000" cy="4974501"/>
            <a:chOff x="0" y="0"/>
            <a:chExt cx="9144000" cy="4974501"/>
          </a:xfrm>
        </p:grpSpPr>
        <p:sp>
          <p:nvSpPr>
            <p:cNvPr id="851" name="Google Shape;851;p84"/>
            <p:cNvSpPr/>
            <p:nvPr/>
          </p:nvSpPr>
          <p:spPr>
            <a:xfrm>
              <a:off x="0" y="0"/>
              <a:ext cx="9144000" cy="4686300"/>
            </a:xfrm>
            <a:prstGeom prst="rect">
              <a:avLst/>
            </a:prstGeom>
            <a:solidFill>
              <a:schemeClr val="lt2"/>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852" name="Google Shape;852;p84"/>
            <p:cNvSpPr/>
            <p:nvPr/>
          </p:nvSpPr>
          <p:spPr>
            <a:xfrm>
              <a:off x="4212650" y="4256001"/>
              <a:ext cx="718800" cy="718500"/>
            </a:xfrm>
            <a:prstGeom prst="ellipse">
              <a:avLst/>
            </a:prstGeom>
            <a:solidFill>
              <a:schemeClr val="lt2"/>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grpSp>
      <p:sp>
        <p:nvSpPr>
          <p:cNvPr id="853" name="Google Shape;853;p8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
        <p:nvSpPr>
          <p:cNvPr id="854" name="Google Shape;854;p84"/>
          <p:cNvSpPr txBox="1"/>
          <p:nvPr/>
        </p:nvSpPr>
        <p:spPr>
          <a:xfrm>
            <a:off x="4212575" y="4533153"/>
            <a:ext cx="718800" cy="4218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fld id="{00000000-1234-1234-1234-123412341234}" type="slidenum">
              <a:rPr lang="en">
                <a:solidFill>
                  <a:schemeClr val="accent1"/>
                </a:solidFill>
                <a:latin typeface="STIX Two Text Medium"/>
                <a:ea typeface="STIX Two Text Medium"/>
                <a:cs typeface="STIX Two Text Medium"/>
                <a:sym typeface="STIX Two Text Medium"/>
              </a:rPr>
              <a:t>‹#›</a:t>
            </a:fld>
            <a:endParaRPr>
              <a:solidFill>
                <a:schemeClr val="accent1"/>
              </a:solidFill>
              <a:latin typeface="STIX Two Text Medium"/>
              <a:ea typeface="STIX Two Text Medium"/>
              <a:cs typeface="STIX Two Text Medium"/>
              <a:sym typeface="STIX Two Text Medium"/>
            </a:endParaRPr>
          </a:p>
        </p:txBody>
      </p:sp>
      <p:sp>
        <p:nvSpPr>
          <p:cNvPr id="855" name="Google Shape;855;p84"/>
          <p:cNvSpPr/>
          <p:nvPr>
            <p:ph idx="2" type="pic"/>
          </p:nvPr>
        </p:nvSpPr>
        <p:spPr>
          <a:xfrm>
            <a:off x="457200" y="409650"/>
            <a:ext cx="8229600" cy="3844200"/>
          </a:xfrm>
          <a:prstGeom prst="rect">
            <a:avLst/>
          </a:prstGeom>
          <a:noFill/>
          <a:ln>
            <a:noFill/>
          </a:ln>
        </p:spPr>
      </p:sp>
    </p:spTree>
  </p:cSld>
  <p:clrMapOvr>
    <a:masterClrMapping/>
  </p:clrMapOvr>
</p:sldLayout>
</file>

<file path=ppt/slideLayouts/slideLayout8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Image grid">
  <p:cSld name="TITLE_ONLY_1_1_1_1">
    <p:spTree>
      <p:nvGrpSpPr>
        <p:cNvPr id="856" name="Shape 856"/>
        <p:cNvGrpSpPr/>
        <p:nvPr/>
      </p:nvGrpSpPr>
      <p:grpSpPr>
        <a:xfrm>
          <a:off x="0" y="0"/>
          <a:ext cx="0" cy="0"/>
          <a:chOff x="0" y="0"/>
          <a:chExt cx="0" cy="0"/>
        </a:xfrm>
      </p:grpSpPr>
      <p:grpSp>
        <p:nvGrpSpPr>
          <p:cNvPr id="857" name="Google Shape;857;p85"/>
          <p:cNvGrpSpPr/>
          <p:nvPr/>
        </p:nvGrpSpPr>
        <p:grpSpPr>
          <a:xfrm>
            <a:off x="0" y="1"/>
            <a:ext cx="9144000" cy="4974501"/>
            <a:chOff x="0" y="0"/>
            <a:chExt cx="9144000" cy="4974501"/>
          </a:xfrm>
        </p:grpSpPr>
        <p:sp>
          <p:nvSpPr>
            <p:cNvPr id="858" name="Google Shape;858;p85"/>
            <p:cNvSpPr/>
            <p:nvPr/>
          </p:nvSpPr>
          <p:spPr>
            <a:xfrm>
              <a:off x="0" y="0"/>
              <a:ext cx="9144000" cy="4686300"/>
            </a:xfrm>
            <a:prstGeom prst="rect">
              <a:avLst/>
            </a:prstGeom>
            <a:solidFill>
              <a:schemeClr val="lt2"/>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859" name="Google Shape;859;p85"/>
            <p:cNvSpPr/>
            <p:nvPr/>
          </p:nvSpPr>
          <p:spPr>
            <a:xfrm>
              <a:off x="4212650" y="4256001"/>
              <a:ext cx="718800" cy="718500"/>
            </a:xfrm>
            <a:prstGeom prst="ellipse">
              <a:avLst/>
            </a:prstGeom>
            <a:solidFill>
              <a:schemeClr val="lt2"/>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grpSp>
      <p:sp>
        <p:nvSpPr>
          <p:cNvPr id="860" name="Google Shape;860;p8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
        <p:nvSpPr>
          <p:cNvPr id="861" name="Google Shape;861;p85"/>
          <p:cNvSpPr txBox="1"/>
          <p:nvPr/>
        </p:nvSpPr>
        <p:spPr>
          <a:xfrm>
            <a:off x="4212575" y="4533153"/>
            <a:ext cx="718800" cy="4218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fld id="{00000000-1234-1234-1234-123412341234}" type="slidenum">
              <a:rPr lang="en">
                <a:solidFill>
                  <a:schemeClr val="accent1"/>
                </a:solidFill>
                <a:latin typeface="STIX Two Text Medium"/>
                <a:ea typeface="STIX Two Text Medium"/>
                <a:cs typeface="STIX Two Text Medium"/>
                <a:sym typeface="STIX Two Text Medium"/>
              </a:rPr>
              <a:t>‹#›</a:t>
            </a:fld>
            <a:endParaRPr>
              <a:solidFill>
                <a:schemeClr val="accent1"/>
              </a:solidFill>
              <a:latin typeface="STIX Two Text Medium"/>
              <a:ea typeface="STIX Two Text Medium"/>
              <a:cs typeface="STIX Two Text Medium"/>
              <a:sym typeface="STIX Two Text Medium"/>
            </a:endParaRPr>
          </a:p>
        </p:txBody>
      </p:sp>
      <p:sp>
        <p:nvSpPr>
          <p:cNvPr id="862" name="Google Shape;862;p85"/>
          <p:cNvSpPr/>
          <p:nvPr>
            <p:ph idx="2" type="pic"/>
          </p:nvPr>
        </p:nvSpPr>
        <p:spPr>
          <a:xfrm>
            <a:off x="457200" y="1013475"/>
            <a:ext cx="2652900" cy="1020900"/>
          </a:xfrm>
          <a:prstGeom prst="rect">
            <a:avLst/>
          </a:prstGeom>
          <a:noFill/>
          <a:ln>
            <a:noFill/>
          </a:ln>
        </p:spPr>
      </p:sp>
      <p:sp>
        <p:nvSpPr>
          <p:cNvPr id="863" name="Google Shape;863;p85"/>
          <p:cNvSpPr/>
          <p:nvPr>
            <p:ph idx="3" type="pic"/>
          </p:nvPr>
        </p:nvSpPr>
        <p:spPr>
          <a:xfrm>
            <a:off x="3245513" y="1013475"/>
            <a:ext cx="2652900" cy="1020900"/>
          </a:xfrm>
          <a:prstGeom prst="rect">
            <a:avLst/>
          </a:prstGeom>
          <a:noFill/>
          <a:ln>
            <a:noFill/>
          </a:ln>
        </p:spPr>
      </p:sp>
      <p:sp>
        <p:nvSpPr>
          <p:cNvPr id="864" name="Google Shape;864;p85"/>
          <p:cNvSpPr/>
          <p:nvPr>
            <p:ph idx="4" type="pic"/>
          </p:nvPr>
        </p:nvSpPr>
        <p:spPr>
          <a:xfrm>
            <a:off x="6033825" y="1013475"/>
            <a:ext cx="2652900" cy="1020900"/>
          </a:xfrm>
          <a:prstGeom prst="rect">
            <a:avLst/>
          </a:prstGeom>
          <a:noFill/>
          <a:ln>
            <a:noFill/>
          </a:ln>
        </p:spPr>
      </p:sp>
      <p:sp>
        <p:nvSpPr>
          <p:cNvPr id="865" name="Google Shape;865;p85"/>
          <p:cNvSpPr txBox="1"/>
          <p:nvPr>
            <p:ph type="title"/>
          </p:nvPr>
        </p:nvSpPr>
        <p:spPr>
          <a:xfrm>
            <a:off x="366100" y="246950"/>
            <a:ext cx="8411700" cy="623700"/>
          </a:xfrm>
          <a:prstGeom prst="rect">
            <a:avLst/>
          </a:prstGeom>
        </p:spPr>
        <p:txBody>
          <a:bodyPr anchorCtr="0" anchor="t" bIns="91425" lIns="91425" spcFirstLastPara="1" rIns="91425" wrap="square" tIns="91425">
            <a:noAutofit/>
          </a:bodyPr>
          <a:lstStyle>
            <a:lvl1pPr lvl="0" algn="ctr">
              <a:spcBef>
                <a:spcPts val="0"/>
              </a:spcBef>
              <a:spcAft>
                <a:spcPts val="0"/>
              </a:spcAft>
              <a:buSzPts val="3000"/>
              <a:buNone/>
              <a:defRPr/>
            </a:lvl1pPr>
            <a:lvl2pPr lvl="1" algn="ctr">
              <a:spcBef>
                <a:spcPts val="0"/>
              </a:spcBef>
              <a:spcAft>
                <a:spcPts val="0"/>
              </a:spcAft>
              <a:buSzPts val="3000"/>
              <a:buNone/>
              <a:defRPr/>
            </a:lvl2pPr>
            <a:lvl3pPr lvl="2" algn="ctr">
              <a:spcBef>
                <a:spcPts val="0"/>
              </a:spcBef>
              <a:spcAft>
                <a:spcPts val="0"/>
              </a:spcAft>
              <a:buSzPts val="3000"/>
              <a:buNone/>
              <a:defRPr/>
            </a:lvl3pPr>
            <a:lvl4pPr lvl="3" algn="ctr">
              <a:spcBef>
                <a:spcPts val="0"/>
              </a:spcBef>
              <a:spcAft>
                <a:spcPts val="0"/>
              </a:spcAft>
              <a:buSzPts val="3000"/>
              <a:buNone/>
              <a:defRPr/>
            </a:lvl4pPr>
            <a:lvl5pPr lvl="4" algn="ctr">
              <a:spcBef>
                <a:spcPts val="0"/>
              </a:spcBef>
              <a:spcAft>
                <a:spcPts val="0"/>
              </a:spcAft>
              <a:buSzPts val="3000"/>
              <a:buNone/>
              <a:defRPr/>
            </a:lvl5pPr>
            <a:lvl6pPr lvl="5" algn="ctr">
              <a:spcBef>
                <a:spcPts val="0"/>
              </a:spcBef>
              <a:spcAft>
                <a:spcPts val="0"/>
              </a:spcAft>
              <a:buSzPts val="3000"/>
              <a:buNone/>
              <a:defRPr/>
            </a:lvl6pPr>
            <a:lvl7pPr lvl="6" algn="ctr">
              <a:spcBef>
                <a:spcPts val="0"/>
              </a:spcBef>
              <a:spcAft>
                <a:spcPts val="0"/>
              </a:spcAft>
              <a:buSzPts val="3000"/>
              <a:buNone/>
              <a:defRPr/>
            </a:lvl7pPr>
            <a:lvl8pPr lvl="7" algn="ctr">
              <a:spcBef>
                <a:spcPts val="0"/>
              </a:spcBef>
              <a:spcAft>
                <a:spcPts val="0"/>
              </a:spcAft>
              <a:buSzPts val="3000"/>
              <a:buNone/>
              <a:defRPr/>
            </a:lvl8pPr>
            <a:lvl9pPr lvl="8" algn="ctr">
              <a:spcBef>
                <a:spcPts val="0"/>
              </a:spcBef>
              <a:spcAft>
                <a:spcPts val="0"/>
              </a:spcAft>
              <a:buSzPts val="3000"/>
              <a:buNone/>
              <a:defRPr/>
            </a:lvl9pPr>
          </a:lstStyle>
          <a:p/>
        </p:txBody>
      </p:sp>
      <p:sp>
        <p:nvSpPr>
          <p:cNvPr id="866" name="Google Shape;866;p85"/>
          <p:cNvSpPr/>
          <p:nvPr>
            <p:ph idx="5" type="pic"/>
          </p:nvPr>
        </p:nvSpPr>
        <p:spPr>
          <a:xfrm>
            <a:off x="457200" y="2174925"/>
            <a:ext cx="2652900" cy="1020900"/>
          </a:xfrm>
          <a:prstGeom prst="rect">
            <a:avLst/>
          </a:prstGeom>
          <a:noFill/>
          <a:ln>
            <a:noFill/>
          </a:ln>
        </p:spPr>
      </p:sp>
      <p:sp>
        <p:nvSpPr>
          <p:cNvPr id="867" name="Google Shape;867;p85"/>
          <p:cNvSpPr/>
          <p:nvPr>
            <p:ph idx="6" type="pic"/>
          </p:nvPr>
        </p:nvSpPr>
        <p:spPr>
          <a:xfrm>
            <a:off x="3245513" y="2174925"/>
            <a:ext cx="2652900" cy="1020900"/>
          </a:xfrm>
          <a:prstGeom prst="rect">
            <a:avLst/>
          </a:prstGeom>
          <a:noFill/>
          <a:ln>
            <a:noFill/>
          </a:ln>
        </p:spPr>
      </p:sp>
      <p:sp>
        <p:nvSpPr>
          <p:cNvPr id="868" name="Google Shape;868;p85"/>
          <p:cNvSpPr/>
          <p:nvPr>
            <p:ph idx="7" type="pic"/>
          </p:nvPr>
        </p:nvSpPr>
        <p:spPr>
          <a:xfrm>
            <a:off x="6033825" y="2174925"/>
            <a:ext cx="2652900" cy="1020900"/>
          </a:xfrm>
          <a:prstGeom prst="rect">
            <a:avLst/>
          </a:prstGeom>
          <a:noFill/>
          <a:ln>
            <a:noFill/>
          </a:ln>
        </p:spPr>
      </p:sp>
      <p:sp>
        <p:nvSpPr>
          <p:cNvPr id="869" name="Google Shape;869;p85"/>
          <p:cNvSpPr/>
          <p:nvPr>
            <p:ph idx="8" type="pic"/>
          </p:nvPr>
        </p:nvSpPr>
        <p:spPr>
          <a:xfrm>
            <a:off x="457200" y="3336375"/>
            <a:ext cx="2652900" cy="1020900"/>
          </a:xfrm>
          <a:prstGeom prst="rect">
            <a:avLst/>
          </a:prstGeom>
          <a:noFill/>
          <a:ln>
            <a:noFill/>
          </a:ln>
        </p:spPr>
      </p:sp>
      <p:sp>
        <p:nvSpPr>
          <p:cNvPr id="870" name="Google Shape;870;p85"/>
          <p:cNvSpPr/>
          <p:nvPr>
            <p:ph idx="9" type="pic"/>
          </p:nvPr>
        </p:nvSpPr>
        <p:spPr>
          <a:xfrm>
            <a:off x="3245513" y="3336375"/>
            <a:ext cx="2652900" cy="1020900"/>
          </a:xfrm>
          <a:prstGeom prst="rect">
            <a:avLst/>
          </a:prstGeom>
          <a:noFill/>
          <a:ln>
            <a:noFill/>
          </a:ln>
        </p:spPr>
      </p:sp>
      <p:sp>
        <p:nvSpPr>
          <p:cNvPr id="871" name="Google Shape;871;p85"/>
          <p:cNvSpPr/>
          <p:nvPr>
            <p:ph idx="13" type="pic"/>
          </p:nvPr>
        </p:nvSpPr>
        <p:spPr>
          <a:xfrm>
            <a:off x="6033825" y="3336375"/>
            <a:ext cx="2652900" cy="1020900"/>
          </a:xfrm>
          <a:prstGeom prst="rect">
            <a:avLst/>
          </a:prstGeom>
          <a:noFill/>
          <a:ln>
            <a:noFill/>
          </a:ln>
        </p:spPr>
      </p:sp>
    </p:spTree>
  </p:cSld>
  <p:clrMapOvr>
    <a:masterClrMapping/>
  </p:clrMapOvr>
  <p:extLst>
    <p:ext uri="{DCECCB84-F9BA-43D5-87BE-67443E8EF086}">
      <p15:sldGuideLst>
        <p15:guide id="1" orient="horz" pos="287">
          <p15:clr>
            <a:srgbClr val="E46962"/>
          </p15:clr>
        </p15:guide>
      </p15:sldGuideLst>
    </p:ext>
  </p:extLst>
</p:sldLayout>
</file>

<file path=ppt/slideLayouts/slideLayout8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Review">
  <p:cSld name="CUSTOM_2">
    <p:spTree>
      <p:nvGrpSpPr>
        <p:cNvPr id="872" name="Shape 872"/>
        <p:cNvGrpSpPr/>
        <p:nvPr/>
      </p:nvGrpSpPr>
      <p:grpSpPr>
        <a:xfrm>
          <a:off x="0" y="0"/>
          <a:ext cx="0" cy="0"/>
          <a:chOff x="0" y="0"/>
          <a:chExt cx="0" cy="0"/>
        </a:xfrm>
      </p:grpSpPr>
      <p:grpSp>
        <p:nvGrpSpPr>
          <p:cNvPr id="873" name="Google Shape;873;p86"/>
          <p:cNvGrpSpPr/>
          <p:nvPr/>
        </p:nvGrpSpPr>
        <p:grpSpPr>
          <a:xfrm>
            <a:off x="0" y="455100"/>
            <a:ext cx="9144000" cy="4519401"/>
            <a:chOff x="0" y="455100"/>
            <a:chExt cx="9144000" cy="4519401"/>
          </a:xfrm>
        </p:grpSpPr>
        <p:sp>
          <p:nvSpPr>
            <p:cNvPr id="874" name="Google Shape;874;p86"/>
            <p:cNvSpPr/>
            <p:nvPr/>
          </p:nvSpPr>
          <p:spPr>
            <a:xfrm flipH="1">
              <a:off x="4560600" y="455100"/>
              <a:ext cx="4583400" cy="4231200"/>
            </a:xfrm>
            <a:prstGeom prst="round1Rect">
              <a:avLst>
                <a:gd fmla="val 7773" name="adj"/>
              </a:avLst>
            </a:prstGeom>
            <a:solidFill>
              <a:schemeClr val="lt2"/>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875" name="Google Shape;875;p86"/>
            <p:cNvSpPr/>
            <p:nvPr/>
          </p:nvSpPr>
          <p:spPr>
            <a:xfrm>
              <a:off x="0" y="455100"/>
              <a:ext cx="4583400" cy="4231200"/>
            </a:xfrm>
            <a:prstGeom prst="round1Rect">
              <a:avLst>
                <a:gd fmla="val 7773" name="adj"/>
              </a:avLst>
            </a:prstGeom>
            <a:solidFill>
              <a:schemeClr val="lt2"/>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876" name="Google Shape;876;p86"/>
            <p:cNvSpPr/>
            <p:nvPr/>
          </p:nvSpPr>
          <p:spPr>
            <a:xfrm>
              <a:off x="4212650" y="4256001"/>
              <a:ext cx="718800" cy="718500"/>
            </a:xfrm>
            <a:prstGeom prst="ellipse">
              <a:avLst/>
            </a:prstGeom>
            <a:solidFill>
              <a:schemeClr val="lt2"/>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grpSp>
      <p:sp>
        <p:nvSpPr>
          <p:cNvPr id="877" name="Google Shape;877;p86"/>
          <p:cNvSpPr txBox="1"/>
          <p:nvPr/>
        </p:nvSpPr>
        <p:spPr>
          <a:xfrm>
            <a:off x="4212575" y="4533153"/>
            <a:ext cx="718800" cy="4218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fld id="{00000000-1234-1234-1234-123412341234}" type="slidenum">
              <a:rPr lang="en">
                <a:solidFill>
                  <a:schemeClr val="accent1"/>
                </a:solidFill>
                <a:latin typeface="STIX Two Text Medium"/>
                <a:ea typeface="STIX Two Text Medium"/>
                <a:cs typeface="STIX Two Text Medium"/>
                <a:sym typeface="STIX Two Text Medium"/>
              </a:rPr>
              <a:t>‹#›</a:t>
            </a:fld>
            <a:endParaRPr>
              <a:solidFill>
                <a:schemeClr val="accent1"/>
              </a:solidFill>
              <a:latin typeface="STIX Two Text Medium"/>
              <a:ea typeface="STIX Two Text Medium"/>
              <a:cs typeface="STIX Two Text Medium"/>
              <a:sym typeface="STIX Two Text Medium"/>
            </a:endParaRPr>
          </a:p>
        </p:txBody>
      </p:sp>
      <p:sp>
        <p:nvSpPr>
          <p:cNvPr id="878" name="Google Shape;878;p86"/>
          <p:cNvSpPr/>
          <p:nvPr/>
        </p:nvSpPr>
        <p:spPr>
          <a:xfrm>
            <a:off x="4931375" y="1662400"/>
            <a:ext cx="3755400" cy="2696100"/>
          </a:xfrm>
          <a:prstGeom prst="roundRect">
            <a:avLst>
              <a:gd fmla="val 9698" name="adj"/>
            </a:avLst>
          </a:prstGeom>
          <a:solidFill>
            <a:schemeClr val="accent3"/>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879" name="Google Shape;879;p86"/>
          <p:cNvSpPr txBox="1"/>
          <p:nvPr>
            <p:ph idx="1" type="subTitle"/>
          </p:nvPr>
        </p:nvSpPr>
        <p:spPr>
          <a:xfrm>
            <a:off x="366100" y="4773588"/>
            <a:ext cx="3539400" cy="282600"/>
          </a:xfrm>
          <a:prstGeom prst="rect">
            <a:avLst/>
          </a:prstGeom>
        </p:spPr>
        <p:txBody>
          <a:bodyPr anchorCtr="0" anchor="ctr" bIns="91425" lIns="91425" spcFirstLastPara="1" rIns="91425" wrap="square" tIns="91425">
            <a:noAutofit/>
          </a:bodyPr>
          <a:lstStyle>
            <a:lvl1pPr lvl="0">
              <a:spcBef>
                <a:spcPts val="0"/>
              </a:spcBef>
              <a:spcAft>
                <a:spcPts val="0"/>
              </a:spcAft>
              <a:buClr>
                <a:schemeClr val="lt2"/>
              </a:buClr>
              <a:buSzPts val="1200"/>
              <a:buNone/>
              <a:defRPr sz="1200">
                <a:solidFill>
                  <a:schemeClr val="lt2"/>
                </a:solidFill>
              </a:defRPr>
            </a:lvl1pPr>
            <a:lvl2pPr lvl="1">
              <a:spcBef>
                <a:spcPts val="0"/>
              </a:spcBef>
              <a:spcAft>
                <a:spcPts val="0"/>
              </a:spcAft>
              <a:buClr>
                <a:schemeClr val="lt2"/>
              </a:buClr>
              <a:buSzPts val="1200"/>
              <a:buNone/>
              <a:defRPr sz="1200">
                <a:solidFill>
                  <a:schemeClr val="lt2"/>
                </a:solidFill>
              </a:defRPr>
            </a:lvl2pPr>
            <a:lvl3pPr lvl="2">
              <a:spcBef>
                <a:spcPts val="0"/>
              </a:spcBef>
              <a:spcAft>
                <a:spcPts val="0"/>
              </a:spcAft>
              <a:buClr>
                <a:schemeClr val="lt2"/>
              </a:buClr>
              <a:buSzPts val="1200"/>
              <a:buNone/>
              <a:defRPr sz="1200">
                <a:solidFill>
                  <a:schemeClr val="lt2"/>
                </a:solidFill>
              </a:defRPr>
            </a:lvl3pPr>
            <a:lvl4pPr lvl="3">
              <a:spcBef>
                <a:spcPts val="0"/>
              </a:spcBef>
              <a:spcAft>
                <a:spcPts val="0"/>
              </a:spcAft>
              <a:buClr>
                <a:schemeClr val="lt2"/>
              </a:buClr>
              <a:buSzPts val="1200"/>
              <a:buNone/>
              <a:defRPr sz="1200">
                <a:solidFill>
                  <a:schemeClr val="lt2"/>
                </a:solidFill>
              </a:defRPr>
            </a:lvl4pPr>
            <a:lvl5pPr lvl="4">
              <a:spcBef>
                <a:spcPts val="0"/>
              </a:spcBef>
              <a:spcAft>
                <a:spcPts val="0"/>
              </a:spcAft>
              <a:buClr>
                <a:schemeClr val="lt2"/>
              </a:buClr>
              <a:buSzPts val="1200"/>
              <a:buNone/>
              <a:defRPr sz="1200">
                <a:solidFill>
                  <a:schemeClr val="lt2"/>
                </a:solidFill>
              </a:defRPr>
            </a:lvl5pPr>
            <a:lvl6pPr lvl="5">
              <a:spcBef>
                <a:spcPts val="0"/>
              </a:spcBef>
              <a:spcAft>
                <a:spcPts val="0"/>
              </a:spcAft>
              <a:buClr>
                <a:schemeClr val="lt2"/>
              </a:buClr>
              <a:buSzPts val="1200"/>
              <a:buNone/>
              <a:defRPr sz="1200">
                <a:solidFill>
                  <a:schemeClr val="lt2"/>
                </a:solidFill>
              </a:defRPr>
            </a:lvl6pPr>
            <a:lvl7pPr lvl="6">
              <a:spcBef>
                <a:spcPts val="0"/>
              </a:spcBef>
              <a:spcAft>
                <a:spcPts val="0"/>
              </a:spcAft>
              <a:buClr>
                <a:schemeClr val="lt2"/>
              </a:buClr>
              <a:buSzPts val="1200"/>
              <a:buNone/>
              <a:defRPr sz="1200">
                <a:solidFill>
                  <a:schemeClr val="lt2"/>
                </a:solidFill>
              </a:defRPr>
            </a:lvl7pPr>
            <a:lvl8pPr lvl="7">
              <a:spcBef>
                <a:spcPts val="0"/>
              </a:spcBef>
              <a:spcAft>
                <a:spcPts val="0"/>
              </a:spcAft>
              <a:buClr>
                <a:schemeClr val="lt2"/>
              </a:buClr>
              <a:buSzPts val="1200"/>
              <a:buNone/>
              <a:defRPr sz="1200">
                <a:solidFill>
                  <a:schemeClr val="lt2"/>
                </a:solidFill>
              </a:defRPr>
            </a:lvl8pPr>
            <a:lvl9pPr lvl="8">
              <a:spcBef>
                <a:spcPts val="0"/>
              </a:spcBef>
              <a:spcAft>
                <a:spcPts val="0"/>
              </a:spcAft>
              <a:buClr>
                <a:schemeClr val="lt2"/>
              </a:buClr>
              <a:buSzPts val="1200"/>
              <a:buNone/>
              <a:defRPr sz="1200">
                <a:solidFill>
                  <a:schemeClr val="lt2"/>
                </a:solidFill>
              </a:defRPr>
            </a:lvl9pPr>
          </a:lstStyle>
          <a:p/>
        </p:txBody>
      </p:sp>
      <p:sp>
        <p:nvSpPr>
          <p:cNvPr id="880" name="Google Shape;880;p86"/>
          <p:cNvSpPr txBox="1"/>
          <p:nvPr>
            <p:ph idx="2" type="subTitle"/>
          </p:nvPr>
        </p:nvSpPr>
        <p:spPr>
          <a:xfrm>
            <a:off x="5251900" y="4773588"/>
            <a:ext cx="3539400" cy="282600"/>
          </a:xfrm>
          <a:prstGeom prst="rect">
            <a:avLst/>
          </a:prstGeom>
        </p:spPr>
        <p:txBody>
          <a:bodyPr anchorCtr="0" anchor="ctr" bIns="91425" lIns="91425" spcFirstLastPara="1" rIns="91425" wrap="square" tIns="91425">
            <a:noAutofit/>
          </a:bodyPr>
          <a:lstStyle>
            <a:lvl1pPr lvl="0" algn="r">
              <a:spcBef>
                <a:spcPts val="0"/>
              </a:spcBef>
              <a:spcAft>
                <a:spcPts val="0"/>
              </a:spcAft>
              <a:buClr>
                <a:schemeClr val="lt2"/>
              </a:buClr>
              <a:buSzPts val="1200"/>
              <a:buNone/>
              <a:defRPr sz="1200">
                <a:solidFill>
                  <a:schemeClr val="lt2"/>
                </a:solidFill>
              </a:defRPr>
            </a:lvl1pPr>
            <a:lvl2pPr lvl="1" algn="r">
              <a:spcBef>
                <a:spcPts val="0"/>
              </a:spcBef>
              <a:spcAft>
                <a:spcPts val="0"/>
              </a:spcAft>
              <a:buClr>
                <a:schemeClr val="lt2"/>
              </a:buClr>
              <a:buSzPts val="1200"/>
              <a:buNone/>
              <a:defRPr sz="1200">
                <a:solidFill>
                  <a:schemeClr val="lt2"/>
                </a:solidFill>
              </a:defRPr>
            </a:lvl2pPr>
            <a:lvl3pPr lvl="2" algn="r">
              <a:spcBef>
                <a:spcPts val="0"/>
              </a:spcBef>
              <a:spcAft>
                <a:spcPts val="0"/>
              </a:spcAft>
              <a:buClr>
                <a:schemeClr val="lt2"/>
              </a:buClr>
              <a:buSzPts val="1200"/>
              <a:buNone/>
              <a:defRPr sz="1200">
                <a:solidFill>
                  <a:schemeClr val="lt2"/>
                </a:solidFill>
              </a:defRPr>
            </a:lvl3pPr>
            <a:lvl4pPr lvl="3" algn="r">
              <a:spcBef>
                <a:spcPts val="0"/>
              </a:spcBef>
              <a:spcAft>
                <a:spcPts val="0"/>
              </a:spcAft>
              <a:buClr>
                <a:schemeClr val="lt2"/>
              </a:buClr>
              <a:buSzPts val="1200"/>
              <a:buNone/>
              <a:defRPr sz="1200">
                <a:solidFill>
                  <a:schemeClr val="lt2"/>
                </a:solidFill>
              </a:defRPr>
            </a:lvl4pPr>
            <a:lvl5pPr lvl="4" algn="r">
              <a:spcBef>
                <a:spcPts val="0"/>
              </a:spcBef>
              <a:spcAft>
                <a:spcPts val="0"/>
              </a:spcAft>
              <a:buClr>
                <a:schemeClr val="lt2"/>
              </a:buClr>
              <a:buSzPts val="1200"/>
              <a:buNone/>
              <a:defRPr sz="1200">
                <a:solidFill>
                  <a:schemeClr val="lt2"/>
                </a:solidFill>
              </a:defRPr>
            </a:lvl5pPr>
            <a:lvl6pPr lvl="5" algn="r">
              <a:spcBef>
                <a:spcPts val="0"/>
              </a:spcBef>
              <a:spcAft>
                <a:spcPts val="0"/>
              </a:spcAft>
              <a:buClr>
                <a:schemeClr val="lt2"/>
              </a:buClr>
              <a:buSzPts val="1200"/>
              <a:buNone/>
              <a:defRPr sz="1200">
                <a:solidFill>
                  <a:schemeClr val="lt2"/>
                </a:solidFill>
              </a:defRPr>
            </a:lvl6pPr>
            <a:lvl7pPr lvl="6" algn="r">
              <a:spcBef>
                <a:spcPts val="0"/>
              </a:spcBef>
              <a:spcAft>
                <a:spcPts val="0"/>
              </a:spcAft>
              <a:buClr>
                <a:schemeClr val="lt2"/>
              </a:buClr>
              <a:buSzPts val="1200"/>
              <a:buNone/>
              <a:defRPr sz="1200">
                <a:solidFill>
                  <a:schemeClr val="lt2"/>
                </a:solidFill>
              </a:defRPr>
            </a:lvl7pPr>
            <a:lvl8pPr lvl="7" algn="r">
              <a:spcBef>
                <a:spcPts val="0"/>
              </a:spcBef>
              <a:spcAft>
                <a:spcPts val="0"/>
              </a:spcAft>
              <a:buClr>
                <a:schemeClr val="lt2"/>
              </a:buClr>
              <a:buSzPts val="1200"/>
              <a:buNone/>
              <a:defRPr sz="1200">
                <a:solidFill>
                  <a:schemeClr val="lt2"/>
                </a:solidFill>
              </a:defRPr>
            </a:lvl8pPr>
            <a:lvl9pPr lvl="8" algn="r">
              <a:spcBef>
                <a:spcPts val="0"/>
              </a:spcBef>
              <a:spcAft>
                <a:spcPts val="0"/>
              </a:spcAft>
              <a:buClr>
                <a:schemeClr val="lt2"/>
              </a:buClr>
              <a:buSzPts val="1200"/>
              <a:buNone/>
              <a:defRPr sz="1200">
                <a:solidFill>
                  <a:schemeClr val="lt2"/>
                </a:solidFill>
              </a:defRPr>
            </a:lvl9pPr>
          </a:lstStyle>
          <a:p/>
        </p:txBody>
      </p:sp>
      <p:sp>
        <p:nvSpPr>
          <p:cNvPr id="881" name="Google Shape;881;p86"/>
          <p:cNvSpPr txBox="1"/>
          <p:nvPr>
            <p:ph type="title"/>
          </p:nvPr>
        </p:nvSpPr>
        <p:spPr>
          <a:xfrm>
            <a:off x="366100" y="655945"/>
            <a:ext cx="3025500" cy="623700"/>
          </a:xfrm>
          <a:prstGeom prst="rect">
            <a:avLst/>
          </a:prstGeom>
        </p:spPr>
        <p:txBody>
          <a:bodyPr anchorCtr="0" anchor="t" bIns="91425" lIns="91425" spcFirstLastPara="1" rIns="91425" wrap="square" tIns="9142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882" name="Google Shape;882;p86"/>
          <p:cNvSpPr txBox="1"/>
          <p:nvPr>
            <p:ph idx="3" type="title"/>
          </p:nvPr>
        </p:nvSpPr>
        <p:spPr>
          <a:xfrm>
            <a:off x="4842350" y="655945"/>
            <a:ext cx="3025500" cy="623700"/>
          </a:xfrm>
          <a:prstGeom prst="rect">
            <a:avLst/>
          </a:prstGeom>
        </p:spPr>
        <p:txBody>
          <a:bodyPr anchorCtr="0" anchor="t" bIns="91425" lIns="91425" spcFirstLastPara="1" rIns="91425" wrap="square" tIns="9142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883" name="Google Shape;883;p86"/>
          <p:cNvSpPr txBox="1"/>
          <p:nvPr>
            <p:ph idx="4" type="body"/>
          </p:nvPr>
        </p:nvSpPr>
        <p:spPr>
          <a:xfrm>
            <a:off x="366100" y="1662400"/>
            <a:ext cx="3850800" cy="26961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a:lvl1pPr>
            <a:lvl2pPr indent="-304800" lvl="1" marL="914400">
              <a:spcBef>
                <a:spcPts val="0"/>
              </a:spcBef>
              <a:spcAft>
                <a:spcPts val="0"/>
              </a:spcAft>
              <a:buSzPts val="1200"/>
              <a:buChar char="○"/>
              <a:defRPr/>
            </a:lvl2pPr>
            <a:lvl3pPr indent="-304800" lvl="2" marL="1371600">
              <a:spcBef>
                <a:spcPts val="0"/>
              </a:spcBef>
              <a:spcAft>
                <a:spcPts val="0"/>
              </a:spcAft>
              <a:buSzPts val="1200"/>
              <a:buChar char="■"/>
              <a:defRPr/>
            </a:lvl3pPr>
            <a:lvl4pPr indent="-304800" lvl="3" marL="1828800">
              <a:spcBef>
                <a:spcPts val="0"/>
              </a:spcBef>
              <a:spcAft>
                <a:spcPts val="0"/>
              </a:spcAft>
              <a:buSzPts val="1200"/>
              <a:buChar char="●"/>
              <a:defRPr/>
            </a:lvl4pPr>
            <a:lvl5pPr indent="-304800" lvl="4" marL="2286000">
              <a:spcBef>
                <a:spcPts val="0"/>
              </a:spcBef>
              <a:spcAft>
                <a:spcPts val="0"/>
              </a:spcAft>
              <a:buSzPts val="1200"/>
              <a:buChar char="○"/>
              <a:defRPr/>
            </a:lvl5pPr>
            <a:lvl6pPr indent="-304800" lvl="5" marL="2743200">
              <a:spcBef>
                <a:spcPts val="0"/>
              </a:spcBef>
              <a:spcAft>
                <a:spcPts val="0"/>
              </a:spcAft>
              <a:buSzPts val="1200"/>
              <a:buChar char="■"/>
              <a:defRPr/>
            </a:lvl6pPr>
            <a:lvl7pPr indent="-304800" lvl="6" marL="3200400">
              <a:spcBef>
                <a:spcPts val="0"/>
              </a:spcBef>
              <a:spcAft>
                <a:spcPts val="0"/>
              </a:spcAft>
              <a:buSzPts val="1200"/>
              <a:buChar char="●"/>
              <a:defRPr/>
            </a:lvl7pPr>
            <a:lvl8pPr indent="-304800" lvl="7" marL="3657600">
              <a:spcBef>
                <a:spcPts val="0"/>
              </a:spcBef>
              <a:spcAft>
                <a:spcPts val="0"/>
              </a:spcAft>
              <a:buSzPts val="1200"/>
              <a:buChar char="○"/>
              <a:defRPr/>
            </a:lvl8pPr>
            <a:lvl9pPr indent="-304800" lvl="8" marL="4114800">
              <a:spcBef>
                <a:spcPts val="0"/>
              </a:spcBef>
              <a:spcAft>
                <a:spcPts val="0"/>
              </a:spcAft>
              <a:buSzPts val="1200"/>
              <a:buChar char="■"/>
              <a:defRPr/>
            </a:lvl9pPr>
          </a:lstStyle>
          <a:p/>
        </p:txBody>
      </p:sp>
      <p:sp>
        <p:nvSpPr>
          <p:cNvPr id="884" name="Google Shape;884;p86"/>
          <p:cNvSpPr txBox="1"/>
          <p:nvPr>
            <p:ph idx="5" type="body"/>
          </p:nvPr>
        </p:nvSpPr>
        <p:spPr>
          <a:xfrm>
            <a:off x="5169875" y="2986175"/>
            <a:ext cx="3278400" cy="10575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a:lvl1pPr>
            <a:lvl2pPr indent="-304800" lvl="1" marL="914400">
              <a:spcBef>
                <a:spcPts val="0"/>
              </a:spcBef>
              <a:spcAft>
                <a:spcPts val="0"/>
              </a:spcAft>
              <a:buSzPts val="1200"/>
              <a:buChar char="○"/>
              <a:defRPr/>
            </a:lvl2pPr>
            <a:lvl3pPr indent="-304800" lvl="2" marL="1371600">
              <a:spcBef>
                <a:spcPts val="0"/>
              </a:spcBef>
              <a:spcAft>
                <a:spcPts val="0"/>
              </a:spcAft>
              <a:buSzPts val="1200"/>
              <a:buChar char="■"/>
              <a:defRPr/>
            </a:lvl3pPr>
            <a:lvl4pPr indent="-304800" lvl="3" marL="1828800">
              <a:spcBef>
                <a:spcPts val="0"/>
              </a:spcBef>
              <a:spcAft>
                <a:spcPts val="0"/>
              </a:spcAft>
              <a:buSzPts val="1200"/>
              <a:buChar char="●"/>
              <a:defRPr/>
            </a:lvl4pPr>
            <a:lvl5pPr indent="-304800" lvl="4" marL="2286000">
              <a:spcBef>
                <a:spcPts val="0"/>
              </a:spcBef>
              <a:spcAft>
                <a:spcPts val="0"/>
              </a:spcAft>
              <a:buSzPts val="1200"/>
              <a:buChar char="○"/>
              <a:defRPr/>
            </a:lvl5pPr>
            <a:lvl6pPr indent="-304800" lvl="5" marL="2743200">
              <a:spcBef>
                <a:spcPts val="0"/>
              </a:spcBef>
              <a:spcAft>
                <a:spcPts val="0"/>
              </a:spcAft>
              <a:buSzPts val="1200"/>
              <a:buChar char="■"/>
              <a:defRPr/>
            </a:lvl6pPr>
            <a:lvl7pPr indent="-304800" lvl="6" marL="3200400">
              <a:spcBef>
                <a:spcPts val="0"/>
              </a:spcBef>
              <a:spcAft>
                <a:spcPts val="0"/>
              </a:spcAft>
              <a:buSzPts val="1200"/>
              <a:buChar char="●"/>
              <a:defRPr/>
            </a:lvl7pPr>
            <a:lvl8pPr indent="-304800" lvl="7" marL="3657600">
              <a:spcBef>
                <a:spcPts val="0"/>
              </a:spcBef>
              <a:spcAft>
                <a:spcPts val="0"/>
              </a:spcAft>
              <a:buSzPts val="1200"/>
              <a:buChar char="○"/>
              <a:defRPr/>
            </a:lvl8pPr>
            <a:lvl9pPr indent="-304800" lvl="8" marL="4114800">
              <a:spcBef>
                <a:spcPts val="0"/>
              </a:spcBef>
              <a:spcAft>
                <a:spcPts val="0"/>
              </a:spcAft>
              <a:buSzPts val="1200"/>
              <a:buChar char="■"/>
              <a:defRPr/>
            </a:lvl9pPr>
          </a:lstStyle>
          <a:p/>
        </p:txBody>
      </p:sp>
      <p:sp>
        <p:nvSpPr>
          <p:cNvPr id="885" name="Google Shape;885;p86"/>
          <p:cNvSpPr txBox="1"/>
          <p:nvPr>
            <p:ph idx="6" type="subTitle"/>
          </p:nvPr>
        </p:nvSpPr>
        <p:spPr>
          <a:xfrm>
            <a:off x="5171425" y="2526550"/>
            <a:ext cx="3278400" cy="370500"/>
          </a:xfrm>
          <a:prstGeom prst="rect">
            <a:avLst/>
          </a:prstGeom>
        </p:spPr>
        <p:txBody>
          <a:bodyPr anchorCtr="0" anchor="ctr" bIns="91425" lIns="91425" spcFirstLastPara="1" rIns="91425" wrap="square" tIns="91425">
            <a:noAutofit/>
          </a:bodyPr>
          <a:lstStyle>
            <a:lvl1pPr lvl="0">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86" name="Google Shape;886;p86"/>
          <p:cNvSpPr txBox="1"/>
          <p:nvPr>
            <p:ph idx="12" type="sldNum"/>
          </p:nvPr>
        </p:nvSpPr>
        <p:spPr>
          <a:xfrm>
            <a:off x="8556784" y="4749851"/>
            <a:ext cx="548700" cy="393600"/>
          </a:xfrm>
          <a:prstGeom prst="rect">
            <a:avLst/>
          </a:prstGeom>
        </p:spPr>
        <p:txBody>
          <a:bodyPr anchorCtr="0" anchor="t" bIns="91425" lIns="91425" spcFirstLastPara="1" rIns="91425" wrap="square" tIns="91425">
            <a:normAutofit/>
          </a:bodyPr>
          <a:lstStyle>
            <a:lvl1pPr lvl="0">
              <a:buNone/>
              <a:defRPr sz="1300"/>
            </a:lvl1pPr>
            <a:lvl2pPr lvl="1">
              <a:buNone/>
              <a:defRPr sz="1300"/>
            </a:lvl2pPr>
            <a:lvl3pPr lvl="2">
              <a:buNone/>
              <a:defRPr sz="1300"/>
            </a:lvl3pPr>
            <a:lvl4pPr lvl="3">
              <a:buNone/>
              <a:defRPr sz="1300"/>
            </a:lvl4pPr>
            <a:lvl5pPr lvl="4">
              <a:buNone/>
              <a:defRPr sz="1300"/>
            </a:lvl5pPr>
            <a:lvl6pPr lvl="5">
              <a:buNone/>
              <a:defRPr sz="1300"/>
            </a:lvl6pPr>
            <a:lvl7pPr lvl="6">
              <a:buNone/>
              <a:defRPr sz="1300"/>
            </a:lvl7pPr>
            <a:lvl8pPr lvl="7">
              <a:buNone/>
              <a:defRPr sz="1300"/>
            </a:lvl8pPr>
            <a:lvl9pPr lvl="8">
              <a:buNone/>
              <a:defRPr sz="1300"/>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with details">
  <p:cSld name="CUSTOM_3">
    <p:bg>
      <p:bgPr>
        <a:solidFill>
          <a:schemeClr val="lt2"/>
        </a:solidFill>
      </p:bgPr>
    </p:bg>
    <p:spTree>
      <p:nvGrpSpPr>
        <p:cNvPr id="887" name="Shape 887"/>
        <p:cNvGrpSpPr/>
        <p:nvPr/>
      </p:nvGrpSpPr>
      <p:grpSpPr>
        <a:xfrm>
          <a:off x="0" y="0"/>
          <a:ext cx="0" cy="0"/>
          <a:chOff x="0" y="0"/>
          <a:chExt cx="0" cy="0"/>
        </a:xfrm>
      </p:grpSpPr>
      <p:sp>
        <p:nvSpPr>
          <p:cNvPr id="888" name="Google Shape;888;p87"/>
          <p:cNvSpPr/>
          <p:nvPr/>
        </p:nvSpPr>
        <p:spPr>
          <a:xfrm flipH="1">
            <a:off x="343200" y="342900"/>
            <a:ext cx="8800800" cy="4800600"/>
          </a:xfrm>
          <a:prstGeom prst="rect">
            <a:avLst/>
          </a:prstGeom>
          <a:solidFill>
            <a:schemeClr val="lt1"/>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889" name="Google Shape;889;p87"/>
          <p:cNvSpPr/>
          <p:nvPr/>
        </p:nvSpPr>
        <p:spPr>
          <a:xfrm flipH="1" rot="-5400000">
            <a:off x="343225" y="342900"/>
            <a:ext cx="745800" cy="745800"/>
          </a:xfrm>
          <a:prstGeom prst="halfFrame">
            <a:avLst>
              <a:gd fmla="val 21319" name="adj1"/>
              <a:gd fmla="val 21319" name="adj2"/>
            </a:avLst>
          </a:prstGeom>
          <a:solidFill>
            <a:schemeClr val="accent2"/>
          </a:solidFill>
          <a:ln cap="flat" cmpd="sng" w="19050">
            <a:solidFill>
              <a:schemeClr val="accent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890" name="Google Shape;890;p87"/>
          <p:cNvSpPr/>
          <p:nvPr/>
        </p:nvSpPr>
        <p:spPr>
          <a:xfrm flipH="1" rot="10800000">
            <a:off x="343225" y="4397825"/>
            <a:ext cx="745800" cy="745800"/>
          </a:xfrm>
          <a:prstGeom prst="halfFrame">
            <a:avLst>
              <a:gd fmla="val 21319" name="adj1"/>
              <a:gd fmla="val 21319" name="adj2"/>
            </a:avLst>
          </a:prstGeom>
          <a:solidFill>
            <a:schemeClr val="accent2"/>
          </a:solidFill>
          <a:ln cap="flat" cmpd="sng" w="19050">
            <a:solidFill>
              <a:schemeClr val="accent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grpSp>
        <p:nvGrpSpPr>
          <p:cNvPr id="891" name="Google Shape;891;p87"/>
          <p:cNvGrpSpPr/>
          <p:nvPr/>
        </p:nvGrpSpPr>
        <p:grpSpPr>
          <a:xfrm flipH="1">
            <a:off x="85800" y="76325"/>
            <a:ext cx="7808400" cy="5067300"/>
            <a:chOff x="1249800" y="76325"/>
            <a:chExt cx="7808400" cy="5067300"/>
          </a:xfrm>
        </p:grpSpPr>
        <p:cxnSp>
          <p:nvCxnSpPr>
            <p:cNvPr id="892" name="Google Shape;892;p87"/>
            <p:cNvCxnSpPr/>
            <p:nvPr/>
          </p:nvCxnSpPr>
          <p:spPr>
            <a:xfrm>
              <a:off x="1249800" y="85800"/>
              <a:ext cx="7808400" cy="0"/>
            </a:xfrm>
            <a:prstGeom prst="straightConnector1">
              <a:avLst/>
            </a:prstGeom>
            <a:noFill/>
            <a:ln cap="flat" cmpd="sng" w="19050">
              <a:solidFill>
                <a:schemeClr val="accent2"/>
              </a:solidFill>
              <a:prstDash val="solid"/>
              <a:round/>
              <a:headEnd len="med" w="med" type="none"/>
              <a:tailEnd len="med" w="med" type="none"/>
            </a:ln>
          </p:spPr>
        </p:cxnSp>
        <p:cxnSp>
          <p:nvCxnSpPr>
            <p:cNvPr id="893" name="Google Shape;893;p87"/>
            <p:cNvCxnSpPr/>
            <p:nvPr/>
          </p:nvCxnSpPr>
          <p:spPr>
            <a:xfrm rot="10800000">
              <a:off x="9058200" y="76325"/>
              <a:ext cx="0" cy="5067300"/>
            </a:xfrm>
            <a:prstGeom prst="straightConnector1">
              <a:avLst/>
            </a:prstGeom>
            <a:noFill/>
            <a:ln cap="flat" cmpd="sng" w="19050">
              <a:solidFill>
                <a:schemeClr val="accent2"/>
              </a:solidFill>
              <a:prstDash val="solid"/>
              <a:round/>
              <a:headEnd len="med" w="med" type="none"/>
              <a:tailEnd len="med" w="med" type="none"/>
            </a:ln>
          </p:spPr>
        </p:cxnSp>
      </p:grpSp>
      <p:grpSp>
        <p:nvGrpSpPr>
          <p:cNvPr id="894" name="Google Shape;894;p87"/>
          <p:cNvGrpSpPr/>
          <p:nvPr/>
        </p:nvGrpSpPr>
        <p:grpSpPr>
          <a:xfrm flipH="1">
            <a:off x="171600" y="162125"/>
            <a:ext cx="7722600" cy="4981500"/>
            <a:chOff x="1249800" y="162125"/>
            <a:chExt cx="7722600" cy="4981500"/>
          </a:xfrm>
        </p:grpSpPr>
        <p:cxnSp>
          <p:nvCxnSpPr>
            <p:cNvPr id="895" name="Google Shape;895;p87"/>
            <p:cNvCxnSpPr/>
            <p:nvPr/>
          </p:nvCxnSpPr>
          <p:spPr>
            <a:xfrm>
              <a:off x="1249800" y="171625"/>
              <a:ext cx="7722600" cy="0"/>
            </a:xfrm>
            <a:prstGeom prst="straightConnector1">
              <a:avLst/>
            </a:prstGeom>
            <a:noFill/>
            <a:ln cap="flat" cmpd="sng" w="19050">
              <a:solidFill>
                <a:schemeClr val="accent2"/>
              </a:solidFill>
              <a:prstDash val="solid"/>
              <a:round/>
              <a:headEnd len="med" w="med" type="none"/>
              <a:tailEnd len="med" w="med" type="none"/>
            </a:ln>
          </p:spPr>
        </p:cxnSp>
        <p:cxnSp>
          <p:nvCxnSpPr>
            <p:cNvPr id="896" name="Google Shape;896;p87"/>
            <p:cNvCxnSpPr/>
            <p:nvPr/>
          </p:nvCxnSpPr>
          <p:spPr>
            <a:xfrm rot="10800000">
              <a:off x="8972375" y="162125"/>
              <a:ext cx="0" cy="4981500"/>
            </a:xfrm>
            <a:prstGeom prst="straightConnector1">
              <a:avLst/>
            </a:prstGeom>
            <a:noFill/>
            <a:ln cap="flat" cmpd="sng" w="19050">
              <a:solidFill>
                <a:schemeClr val="accent2"/>
              </a:solidFill>
              <a:prstDash val="solid"/>
              <a:round/>
              <a:headEnd len="med" w="med" type="none"/>
              <a:tailEnd len="med" w="med" type="none"/>
            </a:ln>
          </p:spPr>
        </p:cxnSp>
      </p:grpSp>
      <p:grpSp>
        <p:nvGrpSpPr>
          <p:cNvPr id="897" name="Google Shape;897;p87"/>
          <p:cNvGrpSpPr/>
          <p:nvPr/>
        </p:nvGrpSpPr>
        <p:grpSpPr>
          <a:xfrm flipH="1">
            <a:off x="257400" y="247925"/>
            <a:ext cx="7636800" cy="4895700"/>
            <a:chOff x="1249800" y="247925"/>
            <a:chExt cx="7636800" cy="4895700"/>
          </a:xfrm>
        </p:grpSpPr>
        <p:cxnSp>
          <p:nvCxnSpPr>
            <p:cNvPr id="898" name="Google Shape;898;p87"/>
            <p:cNvCxnSpPr/>
            <p:nvPr/>
          </p:nvCxnSpPr>
          <p:spPr>
            <a:xfrm>
              <a:off x="1249800" y="257425"/>
              <a:ext cx="7636800" cy="0"/>
            </a:xfrm>
            <a:prstGeom prst="straightConnector1">
              <a:avLst/>
            </a:prstGeom>
            <a:noFill/>
            <a:ln cap="flat" cmpd="sng" w="19050">
              <a:solidFill>
                <a:schemeClr val="accent2"/>
              </a:solidFill>
              <a:prstDash val="solid"/>
              <a:round/>
              <a:headEnd len="med" w="med" type="none"/>
              <a:tailEnd len="med" w="med" type="none"/>
            </a:ln>
          </p:spPr>
        </p:cxnSp>
        <p:cxnSp>
          <p:nvCxnSpPr>
            <p:cNvPr id="899" name="Google Shape;899;p87"/>
            <p:cNvCxnSpPr/>
            <p:nvPr/>
          </p:nvCxnSpPr>
          <p:spPr>
            <a:xfrm rot="10800000">
              <a:off x="8886575" y="247925"/>
              <a:ext cx="0" cy="4895700"/>
            </a:xfrm>
            <a:prstGeom prst="straightConnector1">
              <a:avLst/>
            </a:prstGeom>
            <a:noFill/>
            <a:ln cap="flat" cmpd="sng" w="19050">
              <a:solidFill>
                <a:schemeClr val="accent2"/>
              </a:solidFill>
              <a:prstDash val="solid"/>
              <a:round/>
              <a:headEnd len="med" w="med" type="none"/>
              <a:tailEnd len="med" w="med" type="none"/>
            </a:ln>
          </p:spPr>
        </p:cxnSp>
      </p:grpSp>
      <p:sp>
        <p:nvSpPr>
          <p:cNvPr id="900" name="Google Shape;900;p87"/>
          <p:cNvSpPr txBox="1"/>
          <p:nvPr>
            <p:ph type="ctrTitle"/>
          </p:nvPr>
        </p:nvSpPr>
        <p:spPr>
          <a:xfrm>
            <a:off x="1375800" y="1703150"/>
            <a:ext cx="5485800" cy="1737300"/>
          </a:xfrm>
          <a:prstGeom prst="rect">
            <a:avLst/>
          </a:prstGeom>
        </p:spPr>
        <p:txBody>
          <a:bodyPr anchorCtr="0" anchor="ctr" bIns="91425" lIns="91425" spcFirstLastPara="1" rIns="91425" wrap="square" tIns="91425">
            <a:noAutofit/>
          </a:bodyPr>
          <a:lstStyle>
            <a:lvl1pPr lvl="0" algn="ctr">
              <a:spcBef>
                <a:spcPts val="0"/>
              </a:spcBef>
              <a:spcAft>
                <a:spcPts val="0"/>
              </a:spcAft>
              <a:buClr>
                <a:schemeClr val="accent2"/>
              </a:buClr>
              <a:buSzPts val="4800"/>
              <a:buFont typeface="STIX Two Text SemiBold"/>
              <a:buNone/>
              <a:defRPr sz="4800">
                <a:solidFill>
                  <a:schemeClr val="accent2"/>
                </a:solidFill>
              </a:defRPr>
            </a:lvl1pPr>
            <a:lvl2pPr lvl="1" algn="ctr">
              <a:spcBef>
                <a:spcPts val="0"/>
              </a:spcBef>
              <a:spcAft>
                <a:spcPts val="0"/>
              </a:spcAft>
              <a:buClr>
                <a:schemeClr val="accent2"/>
              </a:buClr>
              <a:buSzPts val="4800"/>
              <a:buNone/>
              <a:defRPr sz="4800">
                <a:solidFill>
                  <a:schemeClr val="accent2"/>
                </a:solidFill>
              </a:defRPr>
            </a:lvl2pPr>
            <a:lvl3pPr lvl="2" algn="ctr">
              <a:spcBef>
                <a:spcPts val="0"/>
              </a:spcBef>
              <a:spcAft>
                <a:spcPts val="0"/>
              </a:spcAft>
              <a:buClr>
                <a:schemeClr val="accent2"/>
              </a:buClr>
              <a:buSzPts val="4800"/>
              <a:buNone/>
              <a:defRPr sz="4800">
                <a:solidFill>
                  <a:schemeClr val="accent2"/>
                </a:solidFill>
              </a:defRPr>
            </a:lvl3pPr>
            <a:lvl4pPr lvl="3" algn="ctr">
              <a:spcBef>
                <a:spcPts val="0"/>
              </a:spcBef>
              <a:spcAft>
                <a:spcPts val="0"/>
              </a:spcAft>
              <a:buClr>
                <a:schemeClr val="accent2"/>
              </a:buClr>
              <a:buSzPts val="4800"/>
              <a:buNone/>
              <a:defRPr sz="4800">
                <a:solidFill>
                  <a:schemeClr val="accent2"/>
                </a:solidFill>
              </a:defRPr>
            </a:lvl4pPr>
            <a:lvl5pPr lvl="4" algn="ctr">
              <a:spcBef>
                <a:spcPts val="0"/>
              </a:spcBef>
              <a:spcAft>
                <a:spcPts val="0"/>
              </a:spcAft>
              <a:buClr>
                <a:schemeClr val="accent2"/>
              </a:buClr>
              <a:buSzPts val="4800"/>
              <a:buNone/>
              <a:defRPr sz="4800">
                <a:solidFill>
                  <a:schemeClr val="accent2"/>
                </a:solidFill>
              </a:defRPr>
            </a:lvl5pPr>
            <a:lvl6pPr lvl="5" algn="ctr">
              <a:spcBef>
                <a:spcPts val="0"/>
              </a:spcBef>
              <a:spcAft>
                <a:spcPts val="0"/>
              </a:spcAft>
              <a:buClr>
                <a:schemeClr val="accent2"/>
              </a:buClr>
              <a:buSzPts val="4800"/>
              <a:buNone/>
              <a:defRPr sz="4800">
                <a:solidFill>
                  <a:schemeClr val="accent2"/>
                </a:solidFill>
              </a:defRPr>
            </a:lvl6pPr>
            <a:lvl7pPr lvl="6" algn="ctr">
              <a:spcBef>
                <a:spcPts val="0"/>
              </a:spcBef>
              <a:spcAft>
                <a:spcPts val="0"/>
              </a:spcAft>
              <a:buClr>
                <a:schemeClr val="accent2"/>
              </a:buClr>
              <a:buSzPts val="4800"/>
              <a:buNone/>
              <a:defRPr sz="4800">
                <a:solidFill>
                  <a:schemeClr val="accent2"/>
                </a:solidFill>
              </a:defRPr>
            </a:lvl7pPr>
            <a:lvl8pPr lvl="7" algn="ctr">
              <a:spcBef>
                <a:spcPts val="0"/>
              </a:spcBef>
              <a:spcAft>
                <a:spcPts val="0"/>
              </a:spcAft>
              <a:buClr>
                <a:schemeClr val="accent2"/>
              </a:buClr>
              <a:buSzPts val="4800"/>
              <a:buNone/>
              <a:defRPr sz="4800">
                <a:solidFill>
                  <a:schemeClr val="accent2"/>
                </a:solidFill>
              </a:defRPr>
            </a:lvl8pPr>
            <a:lvl9pPr lvl="8" algn="ctr">
              <a:spcBef>
                <a:spcPts val="0"/>
              </a:spcBef>
              <a:spcAft>
                <a:spcPts val="0"/>
              </a:spcAft>
              <a:buClr>
                <a:schemeClr val="accent2"/>
              </a:buClr>
              <a:buSzPts val="4800"/>
              <a:buNone/>
              <a:defRPr sz="4800">
                <a:solidFill>
                  <a:schemeClr val="accent2"/>
                </a:solidFill>
              </a:defRPr>
            </a:lvl9pPr>
          </a:lstStyle>
          <a:p/>
        </p:txBody>
      </p:sp>
      <p:sp>
        <p:nvSpPr>
          <p:cNvPr id="901" name="Google Shape;901;p87"/>
          <p:cNvSpPr/>
          <p:nvPr/>
        </p:nvSpPr>
        <p:spPr>
          <a:xfrm rot="10800000">
            <a:off x="7894200" y="0"/>
            <a:ext cx="1249800" cy="5143500"/>
          </a:xfrm>
          <a:prstGeom prst="rect">
            <a:avLst/>
          </a:prstGeom>
          <a:solidFill>
            <a:schemeClr val="accent1"/>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2"/>
              </a:solidFill>
            </a:endParaRPr>
          </a:p>
        </p:txBody>
      </p:sp>
      <p:sp>
        <p:nvSpPr>
          <p:cNvPr id="902" name="Google Shape;902;p87"/>
          <p:cNvSpPr/>
          <p:nvPr/>
        </p:nvSpPr>
        <p:spPr>
          <a:xfrm rot="10800000">
            <a:off x="8151300" y="167450"/>
            <a:ext cx="735600" cy="1890600"/>
          </a:xfrm>
          <a:prstGeom prst="plaque">
            <a:avLst>
              <a:gd fmla="val 23940" name="adj"/>
            </a:avLst>
          </a:prstGeom>
          <a:noFill/>
          <a:ln cap="flat" cmpd="sng" w="19050">
            <a:solidFill>
              <a:schemeClr val="accent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903" name="Google Shape;903;p87"/>
          <p:cNvSpPr/>
          <p:nvPr/>
        </p:nvSpPr>
        <p:spPr>
          <a:xfrm rot="10800000">
            <a:off x="8151300" y="3088375"/>
            <a:ext cx="735600" cy="1887600"/>
          </a:xfrm>
          <a:prstGeom prst="plaque">
            <a:avLst>
              <a:gd fmla="val 23940" name="adj"/>
            </a:avLst>
          </a:prstGeom>
          <a:noFill/>
          <a:ln cap="flat" cmpd="sng" w="19050">
            <a:solidFill>
              <a:schemeClr val="accent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904" name="Google Shape;904;p87"/>
          <p:cNvSpPr/>
          <p:nvPr/>
        </p:nvSpPr>
        <p:spPr>
          <a:xfrm rot="10800000">
            <a:off x="7997850" y="2264525"/>
            <a:ext cx="1042500" cy="635700"/>
          </a:xfrm>
          <a:prstGeom prst="hexagon">
            <a:avLst>
              <a:gd fmla="val 40849" name="adj"/>
              <a:gd fmla="val 115470" name="vf"/>
            </a:avLst>
          </a:prstGeom>
          <a:noFill/>
          <a:ln cap="flat" cmpd="sng" w="19050">
            <a:solidFill>
              <a:schemeClr val="accent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905" name="Google Shape;905;p87"/>
          <p:cNvSpPr/>
          <p:nvPr/>
        </p:nvSpPr>
        <p:spPr>
          <a:xfrm rot="10800000">
            <a:off x="8336250" y="2399550"/>
            <a:ext cx="365700" cy="365700"/>
          </a:xfrm>
          <a:prstGeom prst="diamond">
            <a:avLst/>
          </a:prstGeom>
          <a:noFill/>
          <a:ln cap="flat" cmpd="sng" w="19050">
            <a:solidFill>
              <a:schemeClr val="accent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906" name="Google Shape;906;p87"/>
          <p:cNvSpPr txBox="1"/>
          <p:nvPr>
            <p:ph idx="1" type="subTitle"/>
          </p:nvPr>
        </p:nvSpPr>
        <p:spPr>
          <a:xfrm rot="5400000">
            <a:off x="7668450" y="3868125"/>
            <a:ext cx="1701300" cy="331500"/>
          </a:xfrm>
          <a:prstGeom prst="rect">
            <a:avLst/>
          </a:prstGeom>
        </p:spPr>
        <p:txBody>
          <a:bodyPr anchorCtr="0" anchor="ctr" bIns="91425" lIns="91425" spcFirstLastPara="1" rIns="91425" wrap="square" tIns="91425">
            <a:noAutofit/>
          </a:bodyPr>
          <a:lstStyle>
            <a:lvl1pPr lvl="0" algn="r">
              <a:spcBef>
                <a:spcPts val="0"/>
              </a:spcBef>
              <a:spcAft>
                <a:spcPts val="0"/>
              </a:spcAft>
              <a:buClr>
                <a:schemeClr val="accent2"/>
              </a:buClr>
              <a:buSzPts val="1400"/>
              <a:buFont typeface="STIX Two Text Medium"/>
              <a:buNone/>
              <a:defRPr>
                <a:solidFill>
                  <a:schemeClr val="accent2"/>
                </a:solidFill>
                <a:latin typeface="STIX Two Text Medium"/>
                <a:ea typeface="STIX Two Text Medium"/>
                <a:cs typeface="STIX Two Text Medium"/>
                <a:sym typeface="STIX Two Text Medium"/>
              </a:defRPr>
            </a:lvl1pPr>
            <a:lvl2pPr lvl="1" algn="r">
              <a:spcBef>
                <a:spcPts val="0"/>
              </a:spcBef>
              <a:spcAft>
                <a:spcPts val="0"/>
              </a:spcAft>
              <a:buClr>
                <a:schemeClr val="accent2"/>
              </a:buClr>
              <a:buSzPts val="1400"/>
              <a:buFont typeface="STIX Two Text Medium"/>
              <a:buNone/>
              <a:defRPr>
                <a:solidFill>
                  <a:schemeClr val="accent2"/>
                </a:solidFill>
                <a:latin typeface="STIX Two Text Medium"/>
                <a:ea typeface="STIX Two Text Medium"/>
                <a:cs typeface="STIX Two Text Medium"/>
                <a:sym typeface="STIX Two Text Medium"/>
              </a:defRPr>
            </a:lvl2pPr>
            <a:lvl3pPr lvl="2" algn="r">
              <a:spcBef>
                <a:spcPts val="0"/>
              </a:spcBef>
              <a:spcAft>
                <a:spcPts val="0"/>
              </a:spcAft>
              <a:buClr>
                <a:schemeClr val="accent2"/>
              </a:buClr>
              <a:buSzPts val="1400"/>
              <a:buFont typeface="STIX Two Text Medium"/>
              <a:buNone/>
              <a:defRPr>
                <a:solidFill>
                  <a:schemeClr val="accent2"/>
                </a:solidFill>
                <a:latin typeface="STIX Two Text Medium"/>
                <a:ea typeface="STIX Two Text Medium"/>
                <a:cs typeface="STIX Two Text Medium"/>
                <a:sym typeface="STIX Two Text Medium"/>
              </a:defRPr>
            </a:lvl3pPr>
            <a:lvl4pPr lvl="3" algn="r">
              <a:spcBef>
                <a:spcPts val="0"/>
              </a:spcBef>
              <a:spcAft>
                <a:spcPts val="0"/>
              </a:spcAft>
              <a:buClr>
                <a:schemeClr val="accent2"/>
              </a:buClr>
              <a:buSzPts val="1400"/>
              <a:buFont typeface="STIX Two Text Medium"/>
              <a:buNone/>
              <a:defRPr>
                <a:solidFill>
                  <a:schemeClr val="accent2"/>
                </a:solidFill>
                <a:latin typeface="STIX Two Text Medium"/>
                <a:ea typeface="STIX Two Text Medium"/>
                <a:cs typeface="STIX Two Text Medium"/>
                <a:sym typeface="STIX Two Text Medium"/>
              </a:defRPr>
            </a:lvl4pPr>
            <a:lvl5pPr lvl="4" algn="r">
              <a:spcBef>
                <a:spcPts val="0"/>
              </a:spcBef>
              <a:spcAft>
                <a:spcPts val="0"/>
              </a:spcAft>
              <a:buClr>
                <a:schemeClr val="accent2"/>
              </a:buClr>
              <a:buSzPts val="1400"/>
              <a:buFont typeface="STIX Two Text Medium"/>
              <a:buNone/>
              <a:defRPr>
                <a:solidFill>
                  <a:schemeClr val="accent2"/>
                </a:solidFill>
                <a:latin typeface="STIX Two Text Medium"/>
                <a:ea typeface="STIX Two Text Medium"/>
                <a:cs typeface="STIX Two Text Medium"/>
                <a:sym typeface="STIX Two Text Medium"/>
              </a:defRPr>
            </a:lvl5pPr>
            <a:lvl6pPr lvl="5" algn="r">
              <a:spcBef>
                <a:spcPts val="0"/>
              </a:spcBef>
              <a:spcAft>
                <a:spcPts val="0"/>
              </a:spcAft>
              <a:buClr>
                <a:schemeClr val="accent2"/>
              </a:buClr>
              <a:buSzPts val="1400"/>
              <a:buFont typeface="STIX Two Text Medium"/>
              <a:buNone/>
              <a:defRPr>
                <a:solidFill>
                  <a:schemeClr val="accent2"/>
                </a:solidFill>
                <a:latin typeface="STIX Two Text Medium"/>
                <a:ea typeface="STIX Two Text Medium"/>
                <a:cs typeface="STIX Two Text Medium"/>
                <a:sym typeface="STIX Two Text Medium"/>
              </a:defRPr>
            </a:lvl6pPr>
            <a:lvl7pPr lvl="6" algn="r">
              <a:spcBef>
                <a:spcPts val="0"/>
              </a:spcBef>
              <a:spcAft>
                <a:spcPts val="0"/>
              </a:spcAft>
              <a:buClr>
                <a:schemeClr val="accent2"/>
              </a:buClr>
              <a:buSzPts val="1400"/>
              <a:buFont typeface="STIX Two Text Medium"/>
              <a:buNone/>
              <a:defRPr>
                <a:solidFill>
                  <a:schemeClr val="accent2"/>
                </a:solidFill>
                <a:latin typeface="STIX Two Text Medium"/>
                <a:ea typeface="STIX Two Text Medium"/>
                <a:cs typeface="STIX Two Text Medium"/>
                <a:sym typeface="STIX Two Text Medium"/>
              </a:defRPr>
            </a:lvl7pPr>
            <a:lvl8pPr lvl="7" algn="r">
              <a:spcBef>
                <a:spcPts val="0"/>
              </a:spcBef>
              <a:spcAft>
                <a:spcPts val="0"/>
              </a:spcAft>
              <a:buClr>
                <a:schemeClr val="accent2"/>
              </a:buClr>
              <a:buSzPts val="1400"/>
              <a:buFont typeface="STIX Two Text Medium"/>
              <a:buNone/>
              <a:defRPr>
                <a:solidFill>
                  <a:schemeClr val="accent2"/>
                </a:solidFill>
                <a:latin typeface="STIX Two Text Medium"/>
                <a:ea typeface="STIX Two Text Medium"/>
                <a:cs typeface="STIX Two Text Medium"/>
                <a:sym typeface="STIX Two Text Medium"/>
              </a:defRPr>
            </a:lvl8pPr>
            <a:lvl9pPr lvl="8" algn="r">
              <a:spcBef>
                <a:spcPts val="0"/>
              </a:spcBef>
              <a:spcAft>
                <a:spcPts val="0"/>
              </a:spcAft>
              <a:buClr>
                <a:schemeClr val="accent2"/>
              </a:buClr>
              <a:buSzPts val="1400"/>
              <a:buFont typeface="STIX Two Text Medium"/>
              <a:buNone/>
              <a:defRPr>
                <a:solidFill>
                  <a:schemeClr val="accent2"/>
                </a:solidFill>
                <a:latin typeface="STIX Two Text Medium"/>
                <a:ea typeface="STIX Two Text Medium"/>
                <a:cs typeface="STIX Two Text Medium"/>
                <a:sym typeface="STIX Two Text Medium"/>
              </a:defRPr>
            </a:lvl9pPr>
          </a:lstStyle>
          <a:p/>
        </p:txBody>
      </p:sp>
      <p:sp>
        <p:nvSpPr>
          <p:cNvPr id="907" name="Google Shape;907;p87"/>
          <p:cNvSpPr txBox="1"/>
          <p:nvPr>
            <p:ph idx="2" type="subTitle"/>
          </p:nvPr>
        </p:nvSpPr>
        <p:spPr>
          <a:xfrm rot="5400000">
            <a:off x="7668450" y="945575"/>
            <a:ext cx="1701300" cy="331500"/>
          </a:xfrm>
          <a:prstGeom prst="rect">
            <a:avLst/>
          </a:prstGeom>
        </p:spPr>
        <p:txBody>
          <a:bodyPr anchorCtr="0" anchor="ctr" bIns="91425" lIns="91425" spcFirstLastPara="1" rIns="91425" wrap="square" tIns="91425">
            <a:noAutofit/>
          </a:bodyPr>
          <a:lstStyle>
            <a:lvl1pPr lvl="0">
              <a:spcBef>
                <a:spcPts val="0"/>
              </a:spcBef>
              <a:spcAft>
                <a:spcPts val="0"/>
              </a:spcAft>
              <a:buClr>
                <a:schemeClr val="accent2"/>
              </a:buClr>
              <a:buSzPts val="1400"/>
              <a:buFont typeface="STIX Two Text Medium"/>
              <a:buNone/>
              <a:defRPr>
                <a:solidFill>
                  <a:schemeClr val="accent2"/>
                </a:solidFill>
                <a:latin typeface="STIX Two Text Medium"/>
                <a:ea typeface="STIX Two Text Medium"/>
                <a:cs typeface="STIX Two Text Medium"/>
                <a:sym typeface="STIX Two Text Medium"/>
              </a:defRPr>
            </a:lvl1pPr>
            <a:lvl2pPr lvl="1" algn="l">
              <a:spcBef>
                <a:spcPts val="0"/>
              </a:spcBef>
              <a:spcAft>
                <a:spcPts val="0"/>
              </a:spcAft>
              <a:buClr>
                <a:schemeClr val="accent2"/>
              </a:buClr>
              <a:buSzPts val="1400"/>
              <a:buFont typeface="STIX Two Text Medium"/>
              <a:buNone/>
              <a:defRPr>
                <a:solidFill>
                  <a:schemeClr val="accent2"/>
                </a:solidFill>
                <a:latin typeface="STIX Two Text Medium"/>
                <a:ea typeface="STIX Two Text Medium"/>
                <a:cs typeface="STIX Two Text Medium"/>
                <a:sym typeface="STIX Two Text Medium"/>
              </a:defRPr>
            </a:lvl2pPr>
            <a:lvl3pPr lvl="2" algn="l">
              <a:spcBef>
                <a:spcPts val="0"/>
              </a:spcBef>
              <a:spcAft>
                <a:spcPts val="0"/>
              </a:spcAft>
              <a:buClr>
                <a:schemeClr val="accent2"/>
              </a:buClr>
              <a:buSzPts val="1400"/>
              <a:buFont typeface="STIX Two Text Medium"/>
              <a:buNone/>
              <a:defRPr>
                <a:solidFill>
                  <a:schemeClr val="accent2"/>
                </a:solidFill>
                <a:latin typeface="STIX Two Text Medium"/>
                <a:ea typeface="STIX Two Text Medium"/>
                <a:cs typeface="STIX Two Text Medium"/>
                <a:sym typeface="STIX Two Text Medium"/>
              </a:defRPr>
            </a:lvl3pPr>
            <a:lvl4pPr lvl="3" algn="l">
              <a:spcBef>
                <a:spcPts val="0"/>
              </a:spcBef>
              <a:spcAft>
                <a:spcPts val="0"/>
              </a:spcAft>
              <a:buClr>
                <a:schemeClr val="accent2"/>
              </a:buClr>
              <a:buSzPts val="1400"/>
              <a:buFont typeface="STIX Two Text Medium"/>
              <a:buNone/>
              <a:defRPr>
                <a:solidFill>
                  <a:schemeClr val="accent2"/>
                </a:solidFill>
                <a:latin typeface="STIX Two Text Medium"/>
                <a:ea typeface="STIX Two Text Medium"/>
                <a:cs typeface="STIX Two Text Medium"/>
                <a:sym typeface="STIX Two Text Medium"/>
              </a:defRPr>
            </a:lvl4pPr>
            <a:lvl5pPr lvl="4" algn="l">
              <a:spcBef>
                <a:spcPts val="0"/>
              </a:spcBef>
              <a:spcAft>
                <a:spcPts val="0"/>
              </a:spcAft>
              <a:buClr>
                <a:schemeClr val="accent2"/>
              </a:buClr>
              <a:buSzPts val="1400"/>
              <a:buFont typeface="STIX Two Text Medium"/>
              <a:buNone/>
              <a:defRPr>
                <a:solidFill>
                  <a:schemeClr val="accent2"/>
                </a:solidFill>
                <a:latin typeface="STIX Two Text Medium"/>
                <a:ea typeface="STIX Two Text Medium"/>
                <a:cs typeface="STIX Two Text Medium"/>
                <a:sym typeface="STIX Two Text Medium"/>
              </a:defRPr>
            </a:lvl5pPr>
            <a:lvl6pPr lvl="5" algn="l">
              <a:spcBef>
                <a:spcPts val="0"/>
              </a:spcBef>
              <a:spcAft>
                <a:spcPts val="0"/>
              </a:spcAft>
              <a:buClr>
                <a:schemeClr val="accent2"/>
              </a:buClr>
              <a:buSzPts val="1400"/>
              <a:buFont typeface="STIX Two Text Medium"/>
              <a:buNone/>
              <a:defRPr>
                <a:solidFill>
                  <a:schemeClr val="accent2"/>
                </a:solidFill>
                <a:latin typeface="STIX Two Text Medium"/>
                <a:ea typeface="STIX Two Text Medium"/>
                <a:cs typeface="STIX Two Text Medium"/>
                <a:sym typeface="STIX Two Text Medium"/>
              </a:defRPr>
            </a:lvl6pPr>
            <a:lvl7pPr lvl="6" algn="l">
              <a:spcBef>
                <a:spcPts val="0"/>
              </a:spcBef>
              <a:spcAft>
                <a:spcPts val="0"/>
              </a:spcAft>
              <a:buClr>
                <a:schemeClr val="accent2"/>
              </a:buClr>
              <a:buSzPts val="1400"/>
              <a:buFont typeface="STIX Two Text Medium"/>
              <a:buNone/>
              <a:defRPr>
                <a:solidFill>
                  <a:schemeClr val="accent2"/>
                </a:solidFill>
                <a:latin typeface="STIX Two Text Medium"/>
                <a:ea typeface="STIX Two Text Medium"/>
                <a:cs typeface="STIX Two Text Medium"/>
                <a:sym typeface="STIX Two Text Medium"/>
              </a:defRPr>
            </a:lvl7pPr>
            <a:lvl8pPr lvl="7" algn="l">
              <a:spcBef>
                <a:spcPts val="0"/>
              </a:spcBef>
              <a:spcAft>
                <a:spcPts val="0"/>
              </a:spcAft>
              <a:buClr>
                <a:schemeClr val="accent2"/>
              </a:buClr>
              <a:buSzPts val="1400"/>
              <a:buFont typeface="STIX Two Text Medium"/>
              <a:buNone/>
              <a:defRPr>
                <a:solidFill>
                  <a:schemeClr val="accent2"/>
                </a:solidFill>
                <a:latin typeface="STIX Two Text Medium"/>
                <a:ea typeface="STIX Two Text Medium"/>
                <a:cs typeface="STIX Two Text Medium"/>
                <a:sym typeface="STIX Two Text Medium"/>
              </a:defRPr>
            </a:lvl8pPr>
            <a:lvl9pPr lvl="8" algn="l">
              <a:spcBef>
                <a:spcPts val="0"/>
              </a:spcBef>
              <a:spcAft>
                <a:spcPts val="0"/>
              </a:spcAft>
              <a:buClr>
                <a:schemeClr val="accent2"/>
              </a:buClr>
              <a:buSzPts val="1400"/>
              <a:buFont typeface="STIX Two Text Medium"/>
              <a:buNone/>
              <a:defRPr>
                <a:solidFill>
                  <a:schemeClr val="accent2"/>
                </a:solidFill>
                <a:latin typeface="STIX Two Text Medium"/>
                <a:ea typeface="STIX Two Text Medium"/>
                <a:cs typeface="STIX Two Text Medium"/>
                <a:sym typeface="STIX Two Text Medium"/>
              </a:defRPr>
            </a:lvl9pPr>
          </a:lstStyle>
          <a:p/>
        </p:txBody>
      </p:sp>
      <p:sp>
        <p:nvSpPr>
          <p:cNvPr id="908" name="Google Shape;908;p87"/>
          <p:cNvSpPr txBox="1"/>
          <p:nvPr>
            <p:ph idx="12" type="sldNum"/>
          </p:nvPr>
        </p:nvSpPr>
        <p:spPr>
          <a:xfrm>
            <a:off x="8556784" y="4749851"/>
            <a:ext cx="548700" cy="393600"/>
          </a:xfrm>
          <a:prstGeom prst="rect">
            <a:avLst/>
          </a:prstGeom>
        </p:spPr>
        <p:txBody>
          <a:bodyPr anchorCtr="0" anchor="t" bIns="91425" lIns="91425" spcFirstLastPara="1" rIns="91425" wrap="square" tIns="91425">
            <a:normAutofit/>
          </a:bodyPr>
          <a:lstStyle>
            <a:lvl1pPr lvl="0">
              <a:buNone/>
              <a:defRPr sz="1300"/>
            </a:lvl1pPr>
            <a:lvl2pPr lvl="1">
              <a:buNone/>
              <a:defRPr sz="1300"/>
            </a:lvl2pPr>
            <a:lvl3pPr lvl="2">
              <a:buNone/>
              <a:defRPr sz="1300"/>
            </a:lvl3pPr>
            <a:lvl4pPr lvl="3">
              <a:buNone/>
              <a:defRPr sz="1300"/>
            </a:lvl4pPr>
            <a:lvl5pPr lvl="4">
              <a:buNone/>
              <a:defRPr sz="1300"/>
            </a:lvl5pPr>
            <a:lvl6pPr lvl="5">
              <a:buNone/>
              <a:defRPr sz="1300"/>
            </a:lvl6pPr>
            <a:lvl7pPr lvl="6">
              <a:buNone/>
              <a:defRPr sz="1300"/>
            </a:lvl7pPr>
            <a:lvl8pPr lvl="7">
              <a:buNone/>
              <a:defRPr sz="1300"/>
            </a:lvl8pPr>
            <a:lvl9pPr lvl="8">
              <a:buNone/>
              <a:defRPr sz="1300"/>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p:cSld name="CUSTOM_3_1">
    <p:bg>
      <p:bgPr>
        <a:solidFill>
          <a:schemeClr val="lt2"/>
        </a:solidFill>
      </p:bgPr>
    </p:bg>
    <p:spTree>
      <p:nvGrpSpPr>
        <p:cNvPr id="909" name="Shape 909"/>
        <p:cNvGrpSpPr/>
        <p:nvPr/>
      </p:nvGrpSpPr>
      <p:grpSpPr>
        <a:xfrm>
          <a:off x="0" y="0"/>
          <a:ext cx="0" cy="0"/>
          <a:chOff x="0" y="0"/>
          <a:chExt cx="0" cy="0"/>
        </a:xfrm>
      </p:grpSpPr>
      <p:sp>
        <p:nvSpPr>
          <p:cNvPr id="910" name="Google Shape;910;p88"/>
          <p:cNvSpPr/>
          <p:nvPr/>
        </p:nvSpPr>
        <p:spPr>
          <a:xfrm flipH="1">
            <a:off x="343200" y="342900"/>
            <a:ext cx="8800800" cy="4800600"/>
          </a:xfrm>
          <a:prstGeom prst="rect">
            <a:avLst/>
          </a:prstGeom>
          <a:solidFill>
            <a:schemeClr val="lt1"/>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911" name="Google Shape;911;p88"/>
          <p:cNvSpPr/>
          <p:nvPr/>
        </p:nvSpPr>
        <p:spPr>
          <a:xfrm flipH="1" rot="-5400000">
            <a:off x="343225" y="342900"/>
            <a:ext cx="745800" cy="745800"/>
          </a:xfrm>
          <a:prstGeom prst="halfFrame">
            <a:avLst>
              <a:gd fmla="val 21319" name="adj1"/>
              <a:gd fmla="val 21319" name="adj2"/>
            </a:avLst>
          </a:prstGeom>
          <a:solidFill>
            <a:schemeClr val="accent2"/>
          </a:solidFill>
          <a:ln cap="flat" cmpd="sng" w="19050">
            <a:solidFill>
              <a:schemeClr val="accent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912" name="Google Shape;912;p88"/>
          <p:cNvSpPr/>
          <p:nvPr/>
        </p:nvSpPr>
        <p:spPr>
          <a:xfrm flipH="1" rot="10800000">
            <a:off x="343225" y="4397825"/>
            <a:ext cx="745800" cy="745800"/>
          </a:xfrm>
          <a:prstGeom prst="halfFrame">
            <a:avLst>
              <a:gd fmla="val 21319" name="adj1"/>
              <a:gd fmla="val 21319" name="adj2"/>
            </a:avLst>
          </a:prstGeom>
          <a:solidFill>
            <a:schemeClr val="accent2"/>
          </a:solidFill>
          <a:ln cap="flat" cmpd="sng" w="19050">
            <a:solidFill>
              <a:schemeClr val="accent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grpSp>
        <p:nvGrpSpPr>
          <p:cNvPr id="913" name="Google Shape;913;p88"/>
          <p:cNvGrpSpPr/>
          <p:nvPr/>
        </p:nvGrpSpPr>
        <p:grpSpPr>
          <a:xfrm flipH="1">
            <a:off x="85800" y="76325"/>
            <a:ext cx="7808400" cy="5067300"/>
            <a:chOff x="1249800" y="76325"/>
            <a:chExt cx="7808400" cy="5067300"/>
          </a:xfrm>
        </p:grpSpPr>
        <p:cxnSp>
          <p:nvCxnSpPr>
            <p:cNvPr id="914" name="Google Shape;914;p88"/>
            <p:cNvCxnSpPr/>
            <p:nvPr/>
          </p:nvCxnSpPr>
          <p:spPr>
            <a:xfrm>
              <a:off x="1249800" y="85800"/>
              <a:ext cx="7808400" cy="0"/>
            </a:xfrm>
            <a:prstGeom prst="straightConnector1">
              <a:avLst/>
            </a:prstGeom>
            <a:noFill/>
            <a:ln cap="flat" cmpd="sng" w="19050">
              <a:solidFill>
                <a:schemeClr val="accent2"/>
              </a:solidFill>
              <a:prstDash val="solid"/>
              <a:round/>
              <a:headEnd len="med" w="med" type="none"/>
              <a:tailEnd len="med" w="med" type="none"/>
            </a:ln>
          </p:spPr>
        </p:cxnSp>
        <p:cxnSp>
          <p:nvCxnSpPr>
            <p:cNvPr id="915" name="Google Shape;915;p88"/>
            <p:cNvCxnSpPr/>
            <p:nvPr/>
          </p:nvCxnSpPr>
          <p:spPr>
            <a:xfrm rot="10800000">
              <a:off x="9058200" y="76325"/>
              <a:ext cx="0" cy="5067300"/>
            </a:xfrm>
            <a:prstGeom prst="straightConnector1">
              <a:avLst/>
            </a:prstGeom>
            <a:noFill/>
            <a:ln cap="flat" cmpd="sng" w="19050">
              <a:solidFill>
                <a:schemeClr val="accent2"/>
              </a:solidFill>
              <a:prstDash val="solid"/>
              <a:round/>
              <a:headEnd len="med" w="med" type="none"/>
              <a:tailEnd len="med" w="med" type="none"/>
            </a:ln>
          </p:spPr>
        </p:cxnSp>
      </p:grpSp>
      <p:grpSp>
        <p:nvGrpSpPr>
          <p:cNvPr id="916" name="Google Shape;916;p88"/>
          <p:cNvGrpSpPr/>
          <p:nvPr/>
        </p:nvGrpSpPr>
        <p:grpSpPr>
          <a:xfrm flipH="1">
            <a:off x="171600" y="162125"/>
            <a:ext cx="7722600" cy="4981500"/>
            <a:chOff x="1249800" y="162125"/>
            <a:chExt cx="7722600" cy="4981500"/>
          </a:xfrm>
        </p:grpSpPr>
        <p:cxnSp>
          <p:nvCxnSpPr>
            <p:cNvPr id="917" name="Google Shape;917;p88"/>
            <p:cNvCxnSpPr/>
            <p:nvPr/>
          </p:nvCxnSpPr>
          <p:spPr>
            <a:xfrm>
              <a:off x="1249800" y="171625"/>
              <a:ext cx="7722600" cy="0"/>
            </a:xfrm>
            <a:prstGeom prst="straightConnector1">
              <a:avLst/>
            </a:prstGeom>
            <a:noFill/>
            <a:ln cap="flat" cmpd="sng" w="19050">
              <a:solidFill>
                <a:schemeClr val="accent2"/>
              </a:solidFill>
              <a:prstDash val="solid"/>
              <a:round/>
              <a:headEnd len="med" w="med" type="none"/>
              <a:tailEnd len="med" w="med" type="none"/>
            </a:ln>
          </p:spPr>
        </p:cxnSp>
        <p:cxnSp>
          <p:nvCxnSpPr>
            <p:cNvPr id="918" name="Google Shape;918;p88"/>
            <p:cNvCxnSpPr/>
            <p:nvPr/>
          </p:nvCxnSpPr>
          <p:spPr>
            <a:xfrm rot="10800000">
              <a:off x="8972375" y="162125"/>
              <a:ext cx="0" cy="4981500"/>
            </a:xfrm>
            <a:prstGeom prst="straightConnector1">
              <a:avLst/>
            </a:prstGeom>
            <a:noFill/>
            <a:ln cap="flat" cmpd="sng" w="19050">
              <a:solidFill>
                <a:schemeClr val="accent2"/>
              </a:solidFill>
              <a:prstDash val="solid"/>
              <a:round/>
              <a:headEnd len="med" w="med" type="none"/>
              <a:tailEnd len="med" w="med" type="none"/>
            </a:ln>
          </p:spPr>
        </p:cxnSp>
      </p:grpSp>
      <p:grpSp>
        <p:nvGrpSpPr>
          <p:cNvPr id="919" name="Google Shape;919;p88"/>
          <p:cNvGrpSpPr/>
          <p:nvPr/>
        </p:nvGrpSpPr>
        <p:grpSpPr>
          <a:xfrm flipH="1">
            <a:off x="257400" y="247925"/>
            <a:ext cx="7636800" cy="4895700"/>
            <a:chOff x="1249800" y="247925"/>
            <a:chExt cx="7636800" cy="4895700"/>
          </a:xfrm>
        </p:grpSpPr>
        <p:cxnSp>
          <p:nvCxnSpPr>
            <p:cNvPr id="920" name="Google Shape;920;p88"/>
            <p:cNvCxnSpPr/>
            <p:nvPr/>
          </p:nvCxnSpPr>
          <p:spPr>
            <a:xfrm>
              <a:off x="1249800" y="257425"/>
              <a:ext cx="7636800" cy="0"/>
            </a:xfrm>
            <a:prstGeom prst="straightConnector1">
              <a:avLst/>
            </a:prstGeom>
            <a:noFill/>
            <a:ln cap="flat" cmpd="sng" w="19050">
              <a:solidFill>
                <a:schemeClr val="accent2"/>
              </a:solidFill>
              <a:prstDash val="solid"/>
              <a:round/>
              <a:headEnd len="med" w="med" type="none"/>
              <a:tailEnd len="med" w="med" type="none"/>
            </a:ln>
          </p:spPr>
        </p:cxnSp>
        <p:cxnSp>
          <p:nvCxnSpPr>
            <p:cNvPr id="921" name="Google Shape;921;p88"/>
            <p:cNvCxnSpPr/>
            <p:nvPr/>
          </p:nvCxnSpPr>
          <p:spPr>
            <a:xfrm rot="10800000">
              <a:off x="8886575" y="247925"/>
              <a:ext cx="0" cy="4895700"/>
            </a:xfrm>
            <a:prstGeom prst="straightConnector1">
              <a:avLst/>
            </a:prstGeom>
            <a:noFill/>
            <a:ln cap="flat" cmpd="sng" w="19050">
              <a:solidFill>
                <a:schemeClr val="accent2"/>
              </a:solidFill>
              <a:prstDash val="solid"/>
              <a:round/>
              <a:headEnd len="med" w="med" type="none"/>
              <a:tailEnd len="med" w="med" type="none"/>
            </a:ln>
          </p:spPr>
        </p:cxnSp>
      </p:grpSp>
      <p:sp>
        <p:nvSpPr>
          <p:cNvPr id="922" name="Google Shape;922;p88"/>
          <p:cNvSpPr txBox="1"/>
          <p:nvPr>
            <p:ph type="ctrTitle"/>
          </p:nvPr>
        </p:nvSpPr>
        <p:spPr>
          <a:xfrm>
            <a:off x="1375800" y="1703150"/>
            <a:ext cx="5485800" cy="1737300"/>
          </a:xfrm>
          <a:prstGeom prst="rect">
            <a:avLst/>
          </a:prstGeom>
        </p:spPr>
        <p:txBody>
          <a:bodyPr anchorCtr="0" anchor="ctr" bIns="91425" lIns="91425" spcFirstLastPara="1" rIns="91425" wrap="square" tIns="91425">
            <a:noAutofit/>
          </a:bodyPr>
          <a:lstStyle>
            <a:lvl1pPr lvl="0" algn="ctr">
              <a:spcBef>
                <a:spcPts val="0"/>
              </a:spcBef>
              <a:spcAft>
                <a:spcPts val="0"/>
              </a:spcAft>
              <a:buClr>
                <a:schemeClr val="accent2"/>
              </a:buClr>
              <a:buSzPts val="4800"/>
              <a:buFont typeface="STIX Two Text SemiBold"/>
              <a:buNone/>
              <a:defRPr sz="4800">
                <a:solidFill>
                  <a:schemeClr val="accent2"/>
                </a:solidFill>
              </a:defRPr>
            </a:lvl1pPr>
            <a:lvl2pPr lvl="1" algn="ctr">
              <a:spcBef>
                <a:spcPts val="0"/>
              </a:spcBef>
              <a:spcAft>
                <a:spcPts val="0"/>
              </a:spcAft>
              <a:buClr>
                <a:schemeClr val="accent2"/>
              </a:buClr>
              <a:buSzPts val="4800"/>
              <a:buNone/>
              <a:defRPr sz="4800">
                <a:solidFill>
                  <a:schemeClr val="accent2"/>
                </a:solidFill>
              </a:defRPr>
            </a:lvl2pPr>
            <a:lvl3pPr lvl="2" algn="ctr">
              <a:spcBef>
                <a:spcPts val="0"/>
              </a:spcBef>
              <a:spcAft>
                <a:spcPts val="0"/>
              </a:spcAft>
              <a:buClr>
                <a:schemeClr val="accent2"/>
              </a:buClr>
              <a:buSzPts val="4800"/>
              <a:buNone/>
              <a:defRPr sz="4800">
                <a:solidFill>
                  <a:schemeClr val="accent2"/>
                </a:solidFill>
              </a:defRPr>
            </a:lvl3pPr>
            <a:lvl4pPr lvl="3" algn="ctr">
              <a:spcBef>
                <a:spcPts val="0"/>
              </a:spcBef>
              <a:spcAft>
                <a:spcPts val="0"/>
              </a:spcAft>
              <a:buClr>
                <a:schemeClr val="accent2"/>
              </a:buClr>
              <a:buSzPts val="4800"/>
              <a:buNone/>
              <a:defRPr sz="4800">
                <a:solidFill>
                  <a:schemeClr val="accent2"/>
                </a:solidFill>
              </a:defRPr>
            </a:lvl4pPr>
            <a:lvl5pPr lvl="4" algn="ctr">
              <a:spcBef>
                <a:spcPts val="0"/>
              </a:spcBef>
              <a:spcAft>
                <a:spcPts val="0"/>
              </a:spcAft>
              <a:buClr>
                <a:schemeClr val="accent2"/>
              </a:buClr>
              <a:buSzPts val="4800"/>
              <a:buNone/>
              <a:defRPr sz="4800">
                <a:solidFill>
                  <a:schemeClr val="accent2"/>
                </a:solidFill>
              </a:defRPr>
            </a:lvl5pPr>
            <a:lvl6pPr lvl="5" algn="ctr">
              <a:spcBef>
                <a:spcPts val="0"/>
              </a:spcBef>
              <a:spcAft>
                <a:spcPts val="0"/>
              </a:spcAft>
              <a:buClr>
                <a:schemeClr val="accent2"/>
              </a:buClr>
              <a:buSzPts val="4800"/>
              <a:buNone/>
              <a:defRPr sz="4800">
                <a:solidFill>
                  <a:schemeClr val="accent2"/>
                </a:solidFill>
              </a:defRPr>
            </a:lvl6pPr>
            <a:lvl7pPr lvl="6" algn="ctr">
              <a:spcBef>
                <a:spcPts val="0"/>
              </a:spcBef>
              <a:spcAft>
                <a:spcPts val="0"/>
              </a:spcAft>
              <a:buClr>
                <a:schemeClr val="accent2"/>
              </a:buClr>
              <a:buSzPts val="4800"/>
              <a:buNone/>
              <a:defRPr sz="4800">
                <a:solidFill>
                  <a:schemeClr val="accent2"/>
                </a:solidFill>
              </a:defRPr>
            </a:lvl7pPr>
            <a:lvl8pPr lvl="7" algn="ctr">
              <a:spcBef>
                <a:spcPts val="0"/>
              </a:spcBef>
              <a:spcAft>
                <a:spcPts val="0"/>
              </a:spcAft>
              <a:buClr>
                <a:schemeClr val="accent2"/>
              </a:buClr>
              <a:buSzPts val="4800"/>
              <a:buNone/>
              <a:defRPr sz="4800">
                <a:solidFill>
                  <a:schemeClr val="accent2"/>
                </a:solidFill>
              </a:defRPr>
            </a:lvl8pPr>
            <a:lvl9pPr lvl="8" algn="ctr">
              <a:spcBef>
                <a:spcPts val="0"/>
              </a:spcBef>
              <a:spcAft>
                <a:spcPts val="0"/>
              </a:spcAft>
              <a:buClr>
                <a:schemeClr val="accent2"/>
              </a:buClr>
              <a:buSzPts val="4800"/>
              <a:buNone/>
              <a:defRPr sz="4800">
                <a:solidFill>
                  <a:schemeClr val="accent2"/>
                </a:solidFill>
              </a:defRPr>
            </a:lvl9pPr>
          </a:lstStyle>
          <a:p/>
        </p:txBody>
      </p:sp>
      <p:sp>
        <p:nvSpPr>
          <p:cNvPr id="923" name="Google Shape;923;p88"/>
          <p:cNvSpPr/>
          <p:nvPr/>
        </p:nvSpPr>
        <p:spPr>
          <a:xfrm rot="10800000">
            <a:off x="7894200" y="0"/>
            <a:ext cx="1249800" cy="5143500"/>
          </a:xfrm>
          <a:prstGeom prst="rect">
            <a:avLst/>
          </a:prstGeom>
          <a:solidFill>
            <a:schemeClr val="accent1"/>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2"/>
              </a:solidFill>
            </a:endParaRPr>
          </a:p>
        </p:txBody>
      </p:sp>
      <p:sp>
        <p:nvSpPr>
          <p:cNvPr id="924" name="Google Shape;924;p88"/>
          <p:cNvSpPr/>
          <p:nvPr/>
        </p:nvSpPr>
        <p:spPr>
          <a:xfrm rot="10800000">
            <a:off x="8151300" y="167450"/>
            <a:ext cx="735600" cy="1890600"/>
          </a:xfrm>
          <a:prstGeom prst="plaque">
            <a:avLst>
              <a:gd fmla="val 23940" name="adj"/>
            </a:avLst>
          </a:prstGeom>
          <a:noFill/>
          <a:ln cap="flat" cmpd="sng" w="19050">
            <a:solidFill>
              <a:schemeClr val="accent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925" name="Google Shape;925;p88"/>
          <p:cNvSpPr/>
          <p:nvPr/>
        </p:nvSpPr>
        <p:spPr>
          <a:xfrm rot="10800000">
            <a:off x="8151300" y="3088375"/>
            <a:ext cx="735600" cy="1887600"/>
          </a:xfrm>
          <a:prstGeom prst="plaque">
            <a:avLst>
              <a:gd fmla="val 23940" name="adj"/>
            </a:avLst>
          </a:prstGeom>
          <a:noFill/>
          <a:ln cap="flat" cmpd="sng" w="19050">
            <a:solidFill>
              <a:schemeClr val="accent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926" name="Google Shape;926;p88"/>
          <p:cNvSpPr/>
          <p:nvPr/>
        </p:nvSpPr>
        <p:spPr>
          <a:xfrm rot="10800000">
            <a:off x="7997850" y="2264525"/>
            <a:ext cx="1042500" cy="635700"/>
          </a:xfrm>
          <a:prstGeom prst="hexagon">
            <a:avLst>
              <a:gd fmla="val 40849" name="adj"/>
              <a:gd fmla="val 115470" name="vf"/>
            </a:avLst>
          </a:prstGeom>
          <a:noFill/>
          <a:ln cap="flat" cmpd="sng" w="19050">
            <a:solidFill>
              <a:schemeClr val="accent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927" name="Google Shape;927;p88"/>
          <p:cNvSpPr/>
          <p:nvPr/>
        </p:nvSpPr>
        <p:spPr>
          <a:xfrm rot="10800000">
            <a:off x="8336250" y="2399550"/>
            <a:ext cx="365700" cy="365700"/>
          </a:xfrm>
          <a:prstGeom prst="diamond">
            <a:avLst/>
          </a:prstGeom>
          <a:noFill/>
          <a:ln cap="flat" cmpd="sng" w="19050">
            <a:solidFill>
              <a:schemeClr val="accent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928" name="Google Shape;928;p88"/>
          <p:cNvSpPr txBox="1"/>
          <p:nvPr>
            <p:ph idx="12" type="sldNum"/>
          </p:nvPr>
        </p:nvSpPr>
        <p:spPr>
          <a:xfrm>
            <a:off x="8556784" y="4749851"/>
            <a:ext cx="548700" cy="393600"/>
          </a:xfrm>
          <a:prstGeom prst="rect">
            <a:avLst/>
          </a:prstGeom>
        </p:spPr>
        <p:txBody>
          <a:bodyPr anchorCtr="0" anchor="t" bIns="91425" lIns="91425" spcFirstLastPara="1" rIns="91425" wrap="square" tIns="91425">
            <a:normAutofit/>
          </a:bodyPr>
          <a:lstStyle>
            <a:lvl1pPr lvl="0">
              <a:buNone/>
              <a:defRPr sz="1300"/>
            </a:lvl1pPr>
            <a:lvl2pPr lvl="1">
              <a:buNone/>
              <a:defRPr sz="1300"/>
            </a:lvl2pPr>
            <a:lvl3pPr lvl="2">
              <a:buNone/>
              <a:defRPr sz="1300"/>
            </a:lvl3pPr>
            <a:lvl4pPr lvl="3">
              <a:buNone/>
              <a:defRPr sz="1300"/>
            </a:lvl4pPr>
            <a:lvl5pPr lvl="4">
              <a:buNone/>
              <a:defRPr sz="1300"/>
            </a:lvl5pPr>
            <a:lvl6pPr lvl="5">
              <a:buNone/>
              <a:defRPr sz="1300"/>
            </a:lvl6pPr>
            <a:lvl7pPr lvl="6">
              <a:buNone/>
              <a:defRPr sz="1300"/>
            </a:lvl7pPr>
            <a:lvl8pPr lvl="7">
              <a:buNone/>
              <a:defRPr sz="1300"/>
            </a:lvl8pPr>
            <a:lvl9pPr lvl="8">
              <a:buNone/>
              <a:defRPr sz="1300"/>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bg>
      <p:bgPr>
        <a:solidFill>
          <a:schemeClr val="lt2"/>
        </a:solidFill>
      </p:bgPr>
    </p:bg>
    <p:spTree>
      <p:nvGrpSpPr>
        <p:cNvPr id="929" name="Shape 929"/>
        <p:cNvGrpSpPr/>
        <p:nvPr/>
      </p:nvGrpSpPr>
      <p:grpSpPr>
        <a:xfrm>
          <a:off x="0" y="0"/>
          <a:ext cx="0" cy="0"/>
          <a:chOff x="0" y="0"/>
          <a:chExt cx="0" cy="0"/>
        </a:xfrm>
      </p:grpSpPr>
      <p:sp>
        <p:nvSpPr>
          <p:cNvPr id="930" name="Google Shape;930;p8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_1">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4230575"/>
            <a:ext cx="5998800" cy="605100"/>
          </a:xfrm>
          <a:prstGeom prst="rect">
            <a:avLst/>
          </a:prstGeom>
        </p:spPr>
        <p:txBody>
          <a:bodyPr anchorCtr="0" anchor="ctr" bIns="91425" lIns="91425" spcFirstLastPara="1" rIns="91425" wrap="square" tIns="91425">
            <a:noAutofit/>
          </a:bodyPr>
          <a:lstStyle>
            <a:lvl1pPr indent="-228600" lvl="0" marL="457200">
              <a:spcBef>
                <a:spcPts val="0"/>
              </a:spcBef>
              <a:spcAft>
                <a:spcPts val="0"/>
              </a:spcAft>
              <a:buSzPts val="1500"/>
              <a:buNone/>
              <a:defRPr/>
            </a:lvl1pPr>
          </a:lstStyle>
          <a:p/>
        </p:txBody>
      </p:sp>
      <p:sp>
        <p:nvSpPr>
          <p:cNvPr id="43" name="Google Shape;43;p10"/>
          <p:cNvSpPr txBox="1"/>
          <p:nvPr>
            <p:ph idx="12" type="sldNum"/>
          </p:nvPr>
        </p:nvSpPr>
        <p:spPr>
          <a:xfrm>
            <a:off x="8472458" y="4663217"/>
            <a:ext cx="548700" cy="393600"/>
          </a:xfrm>
          <a:prstGeom prst="rect">
            <a:avLst/>
          </a:prstGeom>
        </p:spPr>
        <p:txBody>
          <a:bodyPr anchorCtr="0" anchor="t"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40" Type="http://schemas.openxmlformats.org/officeDocument/2006/relationships/slideLayout" Target="../slideLayouts/slideLayout40.xml"/><Relationship Id="rId20" Type="http://schemas.openxmlformats.org/officeDocument/2006/relationships/slideLayout" Target="../slideLayouts/slideLayout20.xml"/><Relationship Id="rId42" Type="http://schemas.openxmlformats.org/officeDocument/2006/relationships/slideLayout" Target="../slideLayouts/slideLayout42.xml"/><Relationship Id="rId41" Type="http://schemas.openxmlformats.org/officeDocument/2006/relationships/slideLayout" Target="../slideLayouts/slideLayout41.xml"/><Relationship Id="rId22" Type="http://schemas.openxmlformats.org/officeDocument/2006/relationships/slideLayout" Target="../slideLayouts/slideLayout22.xml"/><Relationship Id="rId44" Type="http://schemas.openxmlformats.org/officeDocument/2006/relationships/slideLayout" Target="../slideLayouts/slideLayout44.xml"/><Relationship Id="rId21" Type="http://schemas.openxmlformats.org/officeDocument/2006/relationships/slideLayout" Target="../slideLayouts/slideLayout21.xml"/><Relationship Id="rId43" Type="http://schemas.openxmlformats.org/officeDocument/2006/relationships/slideLayout" Target="../slideLayouts/slideLayout43.xml"/><Relationship Id="rId24" Type="http://schemas.openxmlformats.org/officeDocument/2006/relationships/slideLayout" Target="../slideLayouts/slideLayout24.xml"/><Relationship Id="rId46" Type="http://schemas.openxmlformats.org/officeDocument/2006/relationships/theme" Target="../theme/theme3.xml"/><Relationship Id="rId23" Type="http://schemas.openxmlformats.org/officeDocument/2006/relationships/slideLayout" Target="../slideLayouts/slideLayout23.xml"/><Relationship Id="rId45" Type="http://schemas.openxmlformats.org/officeDocument/2006/relationships/slideLayout" Target="../slideLayouts/slideLayout45.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26" Type="http://schemas.openxmlformats.org/officeDocument/2006/relationships/slideLayout" Target="../slideLayouts/slideLayout26.xml"/><Relationship Id="rId25" Type="http://schemas.openxmlformats.org/officeDocument/2006/relationships/slideLayout" Target="../slideLayouts/slideLayout25.xml"/><Relationship Id="rId28" Type="http://schemas.openxmlformats.org/officeDocument/2006/relationships/slideLayout" Target="../slideLayouts/slideLayout28.xml"/><Relationship Id="rId27" Type="http://schemas.openxmlformats.org/officeDocument/2006/relationships/slideLayout" Target="../slideLayouts/slideLayout27.xml"/><Relationship Id="rId5" Type="http://schemas.openxmlformats.org/officeDocument/2006/relationships/slideLayout" Target="../slideLayouts/slideLayout5.xml"/><Relationship Id="rId6" Type="http://schemas.openxmlformats.org/officeDocument/2006/relationships/slideLayout" Target="../slideLayouts/slideLayout6.xml"/><Relationship Id="rId29" Type="http://schemas.openxmlformats.org/officeDocument/2006/relationships/slideLayout" Target="../slideLayouts/slideLayout29.xml"/><Relationship Id="rId7" Type="http://schemas.openxmlformats.org/officeDocument/2006/relationships/slideLayout" Target="../slideLayouts/slideLayout7.xml"/><Relationship Id="rId8" Type="http://schemas.openxmlformats.org/officeDocument/2006/relationships/slideLayout" Target="../slideLayouts/slideLayout8.xml"/><Relationship Id="rId31" Type="http://schemas.openxmlformats.org/officeDocument/2006/relationships/slideLayout" Target="../slideLayouts/slideLayout31.xml"/><Relationship Id="rId30" Type="http://schemas.openxmlformats.org/officeDocument/2006/relationships/slideLayout" Target="../slideLayouts/slideLayout30.xml"/><Relationship Id="rId11" Type="http://schemas.openxmlformats.org/officeDocument/2006/relationships/slideLayout" Target="../slideLayouts/slideLayout11.xml"/><Relationship Id="rId33" Type="http://schemas.openxmlformats.org/officeDocument/2006/relationships/slideLayout" Target="../slideLayouts/slideLayout33.xml"/><Relationship Id="rId10" Type="http://schemas.openxmlformats.org/officeDocument/2006/relationships/slideLayout" Target="../slideLayouts/slideLayout10.xml"/><Relationship Id="rId32" Type="http://schemas.openxmlformats.org/officeDocument/2006/relationships/slideLayout" Target="../slideLayouts/slideLayout32.xml"/><Relationship Id="rId13" Type="http://schemas.openxmlformats.org/officeDocument/2006/relationships/slideLayout" Target="../slideLayouts/slideLayout13.xml"/><Relationship Id="rId35" Type="http://schemas.openxmlformats.org/officeDocument/2006/relationships/slideLayout" Target="../slideLayouts/slideLayout35.xml"/><Relationship Id="rId12" Type="http://schemas.openxmlformats.org/officeDocument/2006/relationships/slideLayout" Target="../slideLayouts/slideLayout12.xml"/><Relationship Id="rId34" Type="http://schemas.openxmlformats.org/officeDocument/2006/relationships/slideLayout" Target="../slideLayouts/slideLayout34.xml"/><Relationship Id="rId15" Type="http://schemas.openxmlformats.org/officeDocument/2006/relationships/slideLayout" Target="../slideLayouts/slideLayout15.xml"/><Relationship Id="rId37" Type="http://schemas.openxmlformats.org/officeDocument/2006/relationships/slideLayout" Target="../slideLayouts/slideLayout37.xml"/><Relationship Id="rId14" Type="http://schemas.openxmlformats.org/officeDocument/2006/relationships/slideLayout" Target="../slideLayouts/slideLayout14.xml"/><Relationship Id="rId36" Type="http://schemas.openxmlformats.org/officeDocument/2006/relationships/slideLayout" Target="../slideLayouts/slideLayout36.xml"/><Relationship Id="rId17" Type="http://schemas.openxmlformats.org/officeDocument/2006/relationships/slideLayout" Target="../slideLayouts/slideLayout17.xml"/><Relationship Id="rId39" Type="http://schemas.openxmlformats.org/officeDocument/2006/relationships/slideLayout" Target="../slideLayouts/slideLayout39.xml"/><Relationship Id="rId16" Type="http://schemas.openxmlformats.org/officeDocument/2006/relationships/slideLayout" Target="../slideLayouts/slideLayout16.xml"/><Relationship Id="rId38" Type="http://schemas.openxmlformats.org/officeDocument/2006/relationships/slideLayout" Target="../slideLayouts/slideLayout38.xml"/><Relationship Id="rId19" Type="http://schemas.openxmlformats.org/officeDocument/2006/relationships/slideLayout" Target="../slideLayouts/slideLayout19.xml"/><Relationship Id="rId18" Type="http://schemas.openxmlformats.org/officeDocument/2006/relationships/slideLayout" Target="../slideLayouts/slideLayout18.xml"/></Relationships>
</file>

<file path=ppt/slideMasters/_rels/slideMaster2.xml.rels><?xml version="1.0" encoding="UTF-8" standalone="yes"?><Relationships xmlns="http://schemas.openxmlformats.org/package/2006/relationships"><Relationship Id="rId40" Type="http://schemas.openxmlformats.org/officeDocument/2006/relationships/slideLayout" Target="../slideLayouts/slideLayout85.xml"/><Relationship Id="rId20" Type="http://schemas.openxmlformats.org/officeDocument/2006/relationships/slideLayout" Target="../slideLayouts/slideLayout65.xml"/><Relationship Id="rId42" Type="http://schemas.openxmlformats.org/officeDocument/2006/relationships/slideLayout" Target="../slideLayouts/slideLayout87.xml"/><Relationship Id="rId41" Type="http://schemas.openxmlformats.org/officeDocument/2006/relationships/slideLayout" Target="../slideLayouts/slideLayout86.xml"/><Relationship Id="rId22" Type="http://schemas.openxmlformats.org/officeDocument/2006/relationships/slideLayout" Target="../slideLayouts/slideLayout67.xml"/><Relationship Id="rId21" Type="http://schemas.openxmlformats.org/officeDocument/2006/relationships/slideLayout" Target="../slideLayouts/slideLayout66.xml"/><Relationship Id="rId43" Type="http://schemas.openxmlformats.org/officeDocument/2006/relationships/theme" Target="../theme/theme2.xml"/><Relationship Id="rId24" Type="http://schemas.openxmlformats.org/officeDocument/2006/relationships/slideLayout" Target="../slideLayouts/slideLayout69.xml"/><Relationship Id="rId23" Type="http://schemas.openxmlformats.org/officeDocument/2006/relationships/slideLayout" Target="../slideLayouts/slideLayout68.xml"/><Relationship Id="rId1" Type="http://schemas.openxmlformats.org/officeDocument/2006/relationships/slideLayout" Target="../slideLayouts/slideLayout46.xml"/><Relationship Id="rId2" Type="http://schemas.openxmlformats.org/officeDocument/2006/relationships/slideLayout" Target="../slideLayouts/slideLayout47.xml"/><Relationship Id="rId3" Type="http://schemas.openxmlformats.org/officeDocument/2006/relationships/slideLayout" Target="../slideLayouts/slideLayout48.xml"/><Relationship Id="rId4" Type="http://schemas.openxmlformats.org/officeDocument/2006/relationships/slideLayout" Target="../slideLayouts/slideLayout49.xml"/><Relationship Id="rId9" Type="http://schemas.openxmlformats.org/officeDocument/2006/relationships/slideLayout" Target="../slideLayouts/slideLayout54.xml"/><Relationship Id="rId26" Type="http://schemas.openxmlformats.org/officeDocument/2006/relationships/slideLayout" Target="../slideLayouts/slideLayout71.xml"/><Relationship Id="rId25" Type="http://schemas.openxmlformats.org/officeDocument/2006/relationships/slideLayout" Target="../slideLayouts/slideLayout70.xml"/><Relationship Id="rId28" Type="http://schemas.openxmlformats.org/officeDocument/2006/relationships/slideLayout" Target="../slideLayouts/slideLayout73.xml"/><Relationship Id="rId27" Type="http://schemas.openxmlformats.org/officeDocument/2006/relationships/slideLayout" Target="../slideLayouts/slideLayout72.xml"/><Relationship Id="rId5" Type="http://schemas.openxmlformats.org/officeDocument/2006/relationships/slideLayout" Target="../slideLayouts/slideLayout50.xml"/><Relationship Id="rId6" Type="http://schemas.openxmlformats.org/officeDocument/2006/relationships/slideLayout" Target="../slideLayouts/slideLayout51.xml"/><Relationship Id="rId29" Type="http://schemas.openxmlformats.org/officeDocument/2006/relationships/slideLayout" Target="../slideLayouts/slideLayout74.xml"/><Relationship Id="rId7" Type="http://schemas.openxmlformats.org/officeDocument/2006/relationships/slideLayout" Target="../slideLayouts/slideLayout52.xml"/><Relationship Id="rId8" Type="http://schemas.openxmlformats.org/officeDocument/2006/relationships/slideLayout" Target="../slideLayouts/slideLayout53.xml"/><Relationship Id="rId31" Type="http://schemas.openxmlformats.org/officeDocument/2006/relationships/slideLayout" Target="../slideLayouts/slideLayout76.xml"/><Relationship Id="rId30" Type="http://schemas.openxmlformats.org/officeDocument/2006/relationships/slideLayout" Target="../slideLayouts/slideLayout75.xml"/><Relationship Id="rId11" Type="http://schemas.openxmlformats.org/officeDocument/2006/relationships/slideLayout" Target="../slideLayouts/slideLayout56.xml"/><Relationship Id="rId33" Type="http://schemas.openxmlformats.org/officeDocument/2006/relationships/slideLayout" Target="../slideLayouts/slideLayout78.xml"/><Relationship Id="rId10" Type="http://schemas.openxmlformats.org/officeDocument/2006/relationships/slideLayout" Target="../slideLayouts/slideLayout55.xml"/><Relationship Id="rId32" Type="http://schemas.openxmlformats.org/officeDocument/2006/relationships/slideLayout" Target="../slideLayouts/slideLayout77.xml"/><Relationship Id="rId13" Type="http://schemas.openxmlformats.org/officeDocument/2006/relationships/slideLayout" Target="../slideLayouts/slideLayout58.xml"/><Relationship Id="rId35" Type="http://schemas.openxmlformats.org/officeDocument/2006/relationships/slideLayout" Target="../slideLayouts/slideLayout80.xml"/><Relationship Id="rId12" Type="http://schemas.openxmlformats.org/officeDocument/2006/relationships/slideLayout" Target="../slideLayouts/slideLayout57.xml"/><Relationship Id="rId34" Type="http://schemas.openxmlformats.org/officeDocument/2006/relationships/slideLayout" Target="../slideLayouts/slideLayout79.xml"/><Relationship Id="rId15" Type="http://schemas.openxmlformats.org/officeDocument/2006/relationships/slideLayout" Target="../slideLayouts/slideLayout60.xml"/><Relationship Id="rId37" Type="http://schemas.openxmlformats.org/officeDocument/2006/relationships/slideLayout" Target="../slideLayouts/slideLayout82.xml"/><Relationship Id="rId14" Type="http://schemas.openxmlformats.org/officeDocument/2006/relationships/slideLayout" Target="../slideLayouts/slideLayout59.xml"/><Relationship Id="rId36" Type="http://schemas.openxmlformats.org/officeDocument/2006/relationships/slideLayout" Target="../slideLayouts/slideLayout81.xml"/><Relationship Id="rId17" Type="http://schemas.openxmlformats.org/officeDocument/2006/relationships/slideLayout" Target="../slideLayouts/slideLayout62.xml"/><Relationship Id="rId39" Type="http://schemas.openxmlformats.org/officeDocument/2006/relationships/slideLayout" Target="../slideLayouts/slideLayout84.xml"/><Relationship Id="rId16" Type="http://schemas.openxmlformats.org/officeDocument/2006/relationships/slideLayout" Target="../slideLayouts/slideLayout61.xml"/><Relationship Id="rId38" Type="http://schemas.openxmlformats.org/officeDocument/2006/relationships/slideLayout" Target="../slideLayouts/slideLayout83.xml"/><Relationship Id="rId19" Type="http://schemas.openxmlformats.org/officeDocument/2006/relationships/slideLayout" Target="../slideLayouts/slideLayout64.xml"/><Relationship Id="rId18" Type="http://schemas.openxmlformats.org/officeDocument/2006/relationships/slideLayout" Target="../slideLayouts/slideLayout63.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459950" y="300125"/>
            <a:ext cx="8353800" cy="838800"/>
          </a:xfrm>
          <a:prstGeom prst="rect">
            <a:avLst/>
          </a:prstGeom>
          <a:noFill/>
          <a:ln>
            <a:noFill/>
          </a:ln>
        </p:spPr>
        <p:txBody>
          <a:bodyPr anchorCtr="0" anchor="t" bIns="91425" lIns="91425" spcFirstLastPara="1" rIns="91425" wrap="square" tIns="91425">
            <a:noAutofit/>
          </a:bodyPr>
          <a:lstStyle>
            <a:lvl1pPr lvl="0">
              <a:spcBef>
                <a:spcPts val="0"/>
              </a:spcBef>
              <a:spcAft>
                <a:spcPts val="0"/>
              </a:spcAft>
              <a:buClr>
                <a:schemeClr val="dk1"/>
              </a:buClr>
              <a:buSzPts val="3600"/>
              <a:buFont typeface="Hepta Slab"/>
              <a:buNone/>
              <a:defRPr sz="3600">
                <a:solidFill>
                  <a:schemeClr val="dk1"/>
                </a:solidFill>
                <a:latin typeface="Hepta Slab"/>
                <a:ea typeface="Hepta Slab"/>
                <a:cs typeface="Hepta Slab"/>
                <a:sym typeface="Hepta Slab"/>
              </a:defRPr>
            </a:lvl1pPr>
            <a:lvl2pPr lvl="1">
              <a:spcBef>
                <a:spcPts val="0"/>
              </a:spcBef>
              <a:spcAft>
                <a:spcPts val="0"/>
              </a:spcAft>
              <a:buSzPts val="1400"/>
              <a:buFont typeface="Hepta Slab"/>
              <a:buNone/>
              <a:defRPr>
                <a:latin typeface="Hepta Slab"/>
                <a:ea typeface="Hepta Slab"/>
                <a:cs typeface="Hepta Slab"/>
                <a:sym typeface="Hepta Slab"/>
              </a:defRPr>
            </a:lvl2pPr>
            <a:lvl3pPr lvl="2">
              <a:spcBef>
                <a:spcPts val="0"/>
              </a:spcBef>
              <a:spcAft>
                <a:spcPts val="0"/>
              </a:spcAft>
              <a:buSzPts val="1400"/>
              <a:buFont typeface="Hepta Slab"/>
              <a:buNone/>
              <a:defRPr>
                <a:latin typeface="Hepta Slab"/>
                <a:ea typeface="Hepta Slab"/>
                <a:cs typeface="Hepta Slab"/>
                <a:sym typeface="Hepta Slab"/>
              </a:defRPr>
            </a:lvl3pPr>
            <a:lvl4pPr lvl="3">
              <a:spcBef>
                <a:spcPts val="0"/>
              </a:spcBef>
              <a:spcAft>
                <a:spcPts val="0"/>
              </a:spcAft>
              <a:buSzPts val="1400"/>
              <a:buFont typeface="Hepta Slab"/>
              <a:buNone/>
              <a:defRPr>
                <a:latin typeface="Hepta Slab"/>
                <a:ea typeface="Hepta Slab"/>
                <a:cs typeface="Hepta Slab"/>
                <a:sym typeface="Hepta Slab"/>
              </a:defRPr>
            </a:lvl4pPr>
            <a:lvl5pPr lvl="4">
              <a:spcBef>
                <a:spcPts val="0"/>
              </a:spcBef>
              <a:spcAft>
                <a:spcPts val="0"/>
              </a:spcAft>
              <a:buSzPts val="1400"/>
              <a:buFont typeface="Hepta Slab"/>
              <a:buNone/>
              <a:defRPr>
                <a:latin typeface="Hepta Slab"/>
                <a:ea typeface="Hepta Slab"/>
                <a:cs typeface="Hepta Slab"/>
                <a:sym typeface="Hepta Slab"/>
              </a:defRPr>
            </a:lvl5pPr>
            <a:lvl6pPr lvl="5">
              <a:spcBef>
                <a:spcPts val="0"/>
              </a:spcBef>
              <a:spcAft>
                <a:spcPts val="0"/>
              </a:spcAft>
              <a:buSzPts val="1400"/>
              <a:buFont typeface="Hepta Slab"/>
              <a:buNone/>
              <a:defRPr>
                <a:latin typeface="Hepta Slab"/>
                <a:ea typeface="Hepta Slab"/>
                <a:cs typeface="Hepta Slab"/>
                <a:sym typeface="Hepta Slab"/>
              </a:defRPr>
            </a:lvl6pPr>
            <a:lvl7pPr lvl="6">
              <a:spcBef>
                <a:spcPts val="0"/>
              </a:spcBef>
              <a:spcAft>
                <a:spcPts val="0"/>
              </a:spcAft>
              <a:buSzPts val="1400"/>
              <a:buFont typeface="Hepta Slab"/>
              <a:buNone/>
              <a:defRPr>
                <a:latin typeface="Hepta Slab"/>
                <a:ea typeface="Hepta Slab"/>
                <a:cs typeface="Hepta Slab"/>
                <a:sym typeface="Hepta Slab"/>
              </a:defRPr>
            </a:lvl7pPr>
            <a:lvl8pPr lvl="7">
              <a:spcBef>
                <a:spcPts val="0"/>
              </a:spcBef>
              <a:spcAft>
                <a:spcPts val="0"/>
              </a:spcAft>
              <a:buSzPts val="1400"/>
              <a:buFont typeface="Hepta Slab"/>
              <a:buNone/>
              <a:defRPr>
                <a:latin typeface="Hepta Slab"/>
                <a:ea typeface="Hepta Slab"/>
                <a:cs typeface="Hepta Slab"/>
                <a:sym typeface="Hepta Slab"/>
              </a:defRPr>
            </a:lvl8pPr>
            <a:lvl9pPr lvl="8">
              <a:spcBef>
                <a:spcPts val="0"/>
              </a:spcBef>
              <a:spcAft>
                <a:spcPts val="0"/>
              </a:spcAft>
              <a:buSzPts val="1400"/>
              <a:buFont typeface="Hepta Slab"/>
              <a:buNone/>
              <a:defRPr>
                <a:latin typeface="Hepta Slab"/>
                <a:ea typeface="Hepta Slab"/>
                <a:cs typeface="Hepta Slab"/>
                <a:sym typeface="Hepta Slab"/>
              </a:defRPr>
            </a:lvl9pPr>
          </a:lstStyle>
          <a:p/>
        </p:txBody>
      </p:sp>
      <p:sp>
        <p:nvSpPr>
          <p:cNvPr id="7" name="Google Shape;7;p1"/>
          <p:cNvSpPr txBox="1"/>
          <p:nvPr>
            <p:ph idx="1" type="body"/>
          </p:nvPr>
        </p:nvSpPr>
        <p:spPr>
          <a:xfrm>
            <a:off x="536575" y="2676025"/>
            <a:ext cx="5275500" cy="2201100"/>
          </a:xfrm>
          <a:prstGeom prst="rect">
            <a:avLst/>
          </a:prstGeom>
          <a:noFill/>
          <a:ln>
            <a:noFill/>
          </a:ln>
        </p:spPr>
        <p:txBody>
          <a:bodyPr anchorCtr="0" anchor="t" bIns="91425" lIns="91425" spcFirstLastPara="1" rIns="91425" wrap="square" tIns="91425">
            <a:noAutofit/>
          </a:bodyPr>
          <a:lstStyle>
            <a:lvl1pPr indent="-323850" lvl="0" marL="457200">
              <a:spcBef>
                <a:spcPts val="0"/>
              </a:spcBef>
              <a:spcAft>
                <a:spcPts val="0"/>
              </a:spcAft>
              <a:buClr>
                <a:schemeClr val="dk1"/>
              </a:buClr>
              <a:buSzPts val="1500"/>
              <a:buFont typeface="Barlow Light"/>
              <a:buChar char="●"/>
              <a:defRPr sz="1500">
                <a:solidFill>
                  <a:schemeClr val="dk1"/>
                </a:solidFill>
                <a:latin typeface="Barlow Light"/>
                <a:ea typeface="Barlow Light"/>
                <a:cs typeface="Barlow Light"/>
                <a:sym typeface="Barlow Light"/>
              </a:defRPr>
            </a:lvl1pPr>
            <a:lvl2pPr indent="-317500" lvl="1" marL="914400">
              <a:spcBef>
                <a:spcPts val="0"/>
              </a:spcBef>
              <a:spcAft>
                <a:spcPts val="0"/>
              </a:spcAft>
              <a:buClr>
                <a:schemeClr val="dk1"/>
              </a:buClr>
              <a:buSzPts val="1400"/>
              <a:buFont typeface="Barlow Light"/>
              <a:buChar char="○"/>
              <a:defRPr>
                <a:solidFill>
                  <a:schemeClr val="dk1"/>
                </a:solidFill>
                <a:latin typeface="Barlow Light"/>
                <a:ea typeface="Barlow Light"/>
                <a:cs typeface="Barlow Light"/>
                <a:sym typeface="Barlow Light"/>
              </a:defRPr>
            </a:lvl2pPr>
            <a:lvl3pPr indent="-311150" lvl="2" marL="1371600">
              <a:spcBef>
                <a:spcPts val="0"/>
              </a:spcBef>
              <a:spcAft>
                <a:spcPts val="0"/>
              </a:spcAft>
              <a:buClr>
                <a:schemeClr val="dk1"/>
              </a:buClr>
              <a:buSzPts val="1300"/>
              <a:buFont typeface="Barlow Light"/>
              <a:buChar char="■"/>
              <a:defRPr sz="1300">
                <a:solidFill>
                  <a:schemeClr val="dk1"/>
                </a:solidFill>
                <a:latin typeface="Barlow Light"/>
                <a:ea typeface="Barlow Light"/>
                <a:cs typeface="Barlow Light"/>
                <a:sym typeface="Barlow Light"/>
              </a:defRPr>
            </a:lvl3pPr>
            <a:lvl4pPr indent="-304800" lvl="3" marL="1828800">
              <a:spcBef>
                <a:spcPts val="0"/>
              </a:spcBef>
              <a:spcAft>
                <a:spcPts val="0"/>
              </a:spcAft>
              <a:buClr>
                <a:schemeClr val="dk1"/>
              </a:buClr>
              <a:buSzPts val="1200"/>
              <a:buFont typeface="Barlow Light"/>
              <a:buChar char="●"/>
              <a:defRPr sz="1200">
                <a:solidFill>
                  <a:schemeClr val="dk1"/>
                </a:solidFill>
                <a:latin typeface="Barlow Light"/>
                <a:ea typeface="Barlow Light"/>
                <a:cs typeface="Barlow Light"/>
                <a:sym typeface="Barlow Light"/>
              </a:defRPr>
            </a:lvl4pPr>
            <a:lvl5pPr indent="-298450" lvl="4" marL="2286000">
              <a:spcBef>
                <a:spcPts val="0"/>
              </a:spcBef>
              <a:spcAft>
                <a:spcPts val="0"/>
              </a:spcAft>
              <a:buClr>
                <a:schemeClr val="dk1"/>
              </a:buClr>
              <a:buSzPts val="1100"/>
              <a:buFont typeface="Barlow Light"/>
              <a:buChar char="○"/>
              <a:defRPr sz="1100">
                <a:solidFill>
                  <a:schemeClr val="dk1"/>
                </a:solidFill>
                <a:latin typeface="Barlow Light"/>
                <a:ea typeface="Barlow Light"/>
                <a:cs typeface="Barlow Light"/>
                <a:sym typeface="Barlow Light"/>
              </a:defRPr>
            </a:lvl5pPr>
            <a:lvl6pPr indent="-292100" lvl="5" marL="2743200">
              <a:spcBef>
                <a:spcPts val="0"/>
              </a:spcBef>
              <a:spcAft>
                <a:spcPts val="0"/>
              </a:spcAft>
              <a:buClr>
                <a:schemeClr val="dk1"/>
              </a:buClr>
              <a:buSzPts val="1000"/>
              <a:buFont typeface="Barlow Light"/>
              <a:buChar char="■"/>
              <a:defRPr sz="1000">
                <a:solidFill>
                  <a:schemeClr val="dk1"/>
                </a:solidFill>
                <a:latin typeface="Barlow Light"/>
                <a:ea typeface="Barlow Light"/>
                <a:cs typeface="Barlow Light"/>
                <a:sym typeface="Barlow Light"/>
              </a:defRPr>
            </a:lvl6pPr>
            <a:lvl7pPr indent="-285750" lvl="6" marL="3200400">
              <a:spcBef>
                <a:spcPts val="0"/>
              </a:spcBef>
              <a:spcAft>
                <a:spcPts val="0"/>
              </a:spcAft>
              <a:buClr>
                <a:schemeClr val="dk1"/>
              </a:buClr>
              <a:buSzPts val="900"/>
              <a:buFont typeface="Barlow Light"/>
              <a:buChar char="●"/>
              <a:defRPr sz="900">
                <a:solidFill>
                  <a:schemeClr val="dk1"/>
                </a:solidFill>
                <a:latin typeface="Barlow Light"/>
                <a:ea typeface="Barlow Light"/>
                <a:cs typeface="Barlow Light"/>
                <a:sym typeface="Barlow Light"/>
              </a:defRPr>
            </a:lvl7pPr>
            <a:lvl8pPr indent="-279400" lvl="7" marL="3657600">
              <a:spcBef>
                <a:spcPts val="0"/>
              </a:spcBef>
              <a:spcAft>
                <a:spcPts val="0"/>
              </a:spcAft>
              <a:buClr>
                <a:schemeClr val="dk1"/>
              </a:buClr>
              <a:buSzPts val="800"/>
              <a:buFont typeface="Barlow Light"/>
              <a:buChar char="○"/>
              <a:defRPr sz="800">
                <a:solidFill>
                  <a:schemeClr val="dk1"/>
                </a:solidFill>
                <a:latin typeface="Barlow Light"/>
                <a:ea typeface="Barlow Light"/>
                <a:cs typeface="Barlow Light"/>
                <a:sym typeface="Barlow Light"/>
              </a:defRPr>
            </a:lvl8pPr>
            <a:lvl9pPr indent="-273050" lvl="8" marL="4114800">
              <a:spcBef>
                <a:spcPts val="0"/>
              </a:spcBef>
              <a:spcAft>
                <a:spcPts val="0"/>
              </a:spcAft>
              <a:buClr>
                <a:schemeClr val="dk1"/>
              </a:buClr>
              <a:buSzPts val="700"/>
              <a:buFont typeface="Barlow Light"/>
              <a:buChar char="■"/>
              <a:defRPr sz="800">
                <a:solidFill>
                  <a:schemeClr val="dk1"/>
                </a:solidFill>
                <a:latin typeface="Barlow Light"/>
                <a:ea typeface="Barlow Light"/>
                <a:cs typeface="Barlow Light"/>
                <a:sym typeface="Barlow Light"/>
              </a:defRPr>
            </a:lvl9pPr>
          </a:lstStyle>
          <a:p/>
        </p:txBody>
      </p:sp>
      <p:sp>
        <p:nvSpPr>
          <p:cNvPr id="8" name="Google Shape;8;p1"/>
          <p:cNvSpPr txBox="1"/>
          <p:nvPr>
            <p:ph idx="12" type="sldNum"/>
          </p:nvPr>
        </p:nvSpPr>
        <p:spPr>
          <a:xfrm>
            <a:off x="8556784" y="4749851"/>
            <a:ext cx="548700" cy="393600"/>
          </a:xfrm>
          <a:prstGeom prst="rect">
            <a:avLst/>
          </a:prstGeom>
          <a:noFill/>
          <a:ln>
            <a:noFill/>
          </a:ln>
        </p:spPr>
        <p:txBody>
          <a:bodyPr anchorCtr="0" anchor="t" bIns="91425" lIns="91425" spcFirstLastPara="1" rIns="91425" wrap="square" tIns="91425">
            <a:noAutofit/>
          </a:bodyPr>
          <a:lstStyle>
            <a:lvl1pPr lvl="0" algn="r">
              <a:buNone/>
              <a:defRPr sz="1300">
                <a:solidFill>
                  <a:schemeClr val="dk1"/>
                </a:solidFill>
                <a:latin typeface="Barlow Light"/>
                <a:ea typeface="Barlow Light"/>
                <a:cs typeface="Barlow Light"/>
                <a:sym typeface="Barlow Light"/>
              </a:defRPr>
            </a:lvl1pPr>
            <a:lvl2pPr lvl="1" algn="r">
              <a:buNone/>
              <a:defRPr sz="1300">
                <a:solidFill>
                  <a:schemeClr val="dk1"/>
                </a:solidFill>
                <a:latin typeface="Barlow Light"/>
                <a:ea typeface="Barlow Light"/>
                <a:cs typeface="Barlow Light"/>
                <a:sym typeface="Barlow Light"/>
              </a:defRPr>
            </a:lvl2pPr>
            <a:lvl3pPr lvl="2" algn="r">
              <a:buNone/>
              <a:defRPr sz="1300">
                <a:solidFill>
                  <a:schemeClr val="dk1"/>
                </a:solidFill>
                <a:latin typeface="Barlow Light"/>
                <a:ea typeface="Barlow Light"/>
                <a:cs typeface="Barlow Light"/>
                <a:sym typeface="Barlow Light"/>
              </a:defRPr>
            </a:lvl3pPr>
            <a:lvl4pPr lvl="3" algn="r">
              <a:buNone/>
              <a:defRPr sz="1300">
                <a:solidFill>
                  <a:schemeClr val="dk1"/>
                </a:solidFill>
                <a:latin typeface="Barlow Light"/>
                <a:ea typeface="Barlow Light"/>
                <a:cs typeface="Barlow Light"/>
                <a:sym typeface="Barlow Light"/>
              </a:defRPr>
            </a:lvl4pPr>
            <a:lvl5pPr lvl="4" algn="r">
              <a:buNone/>
              <a:defRPr sz="1300">
                <a:solidFill>
                  <a:schemeClr val="dk1"/>
                </a:solidFill>
                <a:latin typeface="Barlow Light"/>
                <a:ea typeface="Barlow Light"/>
                <a:cs typeface="Barlow Light"/>
                <a:sym typeface="Barlow Light"/>
              </a:defRPr>
            </a:lvl5pPr>
            <a:lvl6pPr lvl="5" algn="r">
              <a:buNone/>
              <a:defRPr sz="1300">
                <a:solidFill>
                  <a:schemeClr val="dk1"/>
                </a:solidFill>
                <a:latin typeface="Barlow Light"/>
                <a:ea typeface="Barlow Light"/>
                <a:cs typeface="Barlow Light"/>
                <a:sym typeface="Barlow Light"/>
              </a:defRPr>
            </a:lvl6pPr>
            <a:lvl7pPr lvl="6" algn="r">
              <a:buNone/>
              <a:defRPr sz="1300">
                <a:solidFill>
                  <a:schemeClr val="dk1"/>
                </a:solidFill>
                <a:latin typeface="Barlow Light"/>
                <a:ea typeface="Barlow Light"/>
                <a:cs typeface="Barlow Light"/>
                <a:sym typeface="Barlow Light"/>
              </a:defRPr>
            </a:lvl7pPr>
            <a:lvl8pPr lvl="7" algn="r">
              <a:buNone/>
              <a:defRPr sz="1300">
                <a:solidFill>
                  <a:schemeClr val="dk1"/>
                </a:solidFill>
                <a:latin typeface="Barlow Light"/>
                <a:ea typeface="Barlow Light"/>
                <a:cs typeface="Barlow Light"/>
                <a:sym typeface="Barlow Light"/>
              </a:defRPr>
            </a:lvl8pPr>
            <a:lvl9pPr lvl="8" algn="r">
              <a:buNone/>
              <a:defRPr sz="1300">
                <a:solidFill>
                  <a:schemeClr val="dk1"/>
                </a:solidFill>
                <a:latin typeface="Barlow Light"/>
                <a:ea typeface="Barlow Light"/>
                <a:cs typeface="Barlow Light"/>
                <a:sym typeface="Barlow Light"/>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 id="2147483661" r:id="rId14"/>
    <p:sldLayoutId id="2147483662" r:id="rId15"/>
    <p:sldLayoutId id="2147483663" r:id="rId16"/>
    <p:sldLayoutId id="2147483664" r:id="rId17"/>
    <p:sldLayoutId id="2147483665" r:id="rId18"/>
    <p:sldLayoutId id="2147483666" r:id="rId19"/>
    <p:sldLayoutId id="2147483667" r:id="rId20"/>
    <p:sldLayoutId id="2147483668" r:id="rId21"/>
    <p:sldLayoutId id="2147483669" r:id="rId22"/>
    <p:sldLayoutId id="2147483670" r:id="rId23"/>
    <p:sldLayoutId id="2147483671" r:id="rId24"/>
    <p:sldLayoutId id="2147483672" r:id="rId25"/>
    <p:sldLayoutId id="2147483673" r:id="rId26"/>
    <p:sldLayoutId id="2147483674" r:id="rId27"/>
    <p:sldLayoutId id="2147483675" r:id="rId28"/>
    <p:sldLayoutId id="2147483676" r:id="rId29"/>
    <p:sldLayoutId id="2147483677" r:id="rId30"/>
    <p:sldLayoutId id="2147483678" r:id="rId31"/>
    <p:sldLayoutId id="2147483679" r:id="rId32"/>
    <p:sldLayoutId id="2147483680" r:id="rId33"/>
    <p:sldLayoutId id="2147483681" r:id="rId34"/>
    <p:sldLayoutId id="2147483682" r:id="rId35"/>
    <p:sldLayoutId id="2147483683" r:id="rId36"/>
    <p:sldLayoutId id="2147483684" r:id="rId37"/>
    <p:sldLayoutId id="2147483685" r:id="rId38"/>
    <p:sldLayoutId id="2147483686" r:id="rId39"/>
    <p:sldLayoutId id="2147483687" r:id="rId40"/>
    <p:sldLayoutId id="2147483688" r:id="rId41"/>
    <p:sldLayoutId id="2147483689" r:id="rId42"/>
    <p:sldLayoutId id="2147483690" r:id="rId43"/>
    <p:sldLayoutId id="2147483691" r:id="rId44"/>
    <p:sldLayoutId id="2147483692" r:id="rId45"/>
  </p:sldLayoutIdLs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322" name="Shape 322"/>
        <p:cNvGrpSpPr/>
        <p:nvPr/>
      </p:nvGrpSpPr>
      <p:grpSpPr>
        <a:xfrm>
          <a:off x="0" y="0"/>
          <a:ext cx="0" cy="0"/>
          <a:chOff x="0" y="0"/>
          <a:chExt cx="0" cy="0"/>
        </a:xfrm>
      </p:grpSpPr>
      <p:sp>
        <p:nvSpPr>
          <p:cNvPr id="323" name="Google Shape;323;p47"/>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Autofit/>
          </a:bodyPr>
          <a:lstStyle>
            <a:lvl1pPr lvl="0">
              <a:spcBef>
                <a:spcPts val="0"/>
              </a:spcBef>
              <a:spcAft>
                <a:spcPts val="0"/>
              </a:spcAft>
              <a:buClr>
                <a:schemeClr val="dk1"/>
              </a:buClr>
              <a:buSzPts val="3000"/>
              <a:buFont typeface="STIX Two Text SemiBold"/>
              <a:buNone/>
              <a:defRPr sz="3000">
                <a:solidFill>
                  <a:schemeClr val="dk1"/>
                </a:solidFill>
                <a:latin typeface="STIX Two Text SemiBold"/>
                <a:ea typeface="STIX Two Text SemiBold"/>
                <a:cs typeface="STIX Two Text SemiBold"/>
                <a:sym typeface="STIX Two Text SemiBold"/>
              </a:defRPr>
            </a:lvl1pPr>
            <a:lvl2pPr lvl="1">
              <a:spcBef>
                <a:spcPts val="0"/>
              </a:spcBef>
              <a:spcAft>
                <a:spcPts val="0"/>
              </a:spcAft>
              <a:buClr>
                <a:schemeClr val="dk1"/>
              </a:buClr>
              <a:buSzPts val="3000"/>
              <a:buFont typeface="STIX Two Text SemiBold"/>
              <a:buNone/>
              <a:defRPr sz="3000">
                <a:solidFill>
                  <a:schemeClr val="dk1"/>
                </a:solidFill>
                <a:latin typeface="STIX Two Text SemiBold"/>
                <a:ea typeface="STIX Two Text SemiBold"/>
                <a:cs typeface="STIX Two Text SemiBold"/>
                <a:sym typeface="STIX Two Text SemiBold"/>
              </a:defRPr>
            </a:lvl2pPr>
            <a:lvl3pPr lvl="2">
              <a:spcBef>
                <a:spcPts val="0"/>
              </a:spcBef>
              <a:spcAft>
                <a:spcPts val="0"/>
              </a:spcAft>
              <a:buClr>
                <a:schemeClr val="dk1"/>
              </a:buClr>
              <a:buSzPts val="3000"/>
              <a:buFont typeface="STIX Two Text SemiBold"/>
              <a:buNone/>
              <a:defRPr sz="3000">
                <a:solidFill>
                  <a:schemeClr val="dk1"/>
                </a:solidFill>
                <a:latin typeface="STIX Two Text SemiBold"/>
                <a:ea typeface="STIX Two Text SemiBold"/>
                <a:cs typeface="STIX Two Text SemiBold"/>
                <a:sym typeface="STIX Two Text SemiBold"/>
              </a:defRPr>
            </a:lvl3pPr>
            <a:lvl4pPr lvl="3">
              <a:spcBef>
                <a:spcPts val="0"/>
              </a:spcBef>
              <a:spcAft>
                <a:spcPts val="0"/>
              </a:spcAft>
              <a:buClr>
                <a:schemeClr val="dk1"/>
              </a:buClr>
              <a:buSzPts val="3000"/>
              <a:buFont typeface="STIX Two Text SemiBold"/>
              <a:buNone/>
              <a:defRPr sz="3000">
                <a:solidFill>
                  <a:schemeClr val="dk1"/>
                </a:solidFill>
                <a:latin typeface="STIX Two Text SemiBold"/>
                <a:ea typeface="STIX Two Text SemiBold"/>
                <a:cs typeface="STIX Two Text SemiBold"/>
                <a:sym typeface="STIX Two Text SemiBold"/>
              </a:defRPr>
            </a:lvl4pPr>
            <a:lvl5pPr lvl="4">
              <a:spcBef>
                <a:spcPts val="0"/>
              </a:spcBef>
              <a:spcAft>
                <a:spcPts val="0"/>
              </a:spcAft>
              <a:buClr>
                <a:schemeClr val="dk1"/>
              </a:buClr>
              <a:buSzPts val="3000"/>
              <a:buFont typeface="STIX Two Text SemiBold"/>
              <a:buNone/>
              <a:defRPr sz="3000">
                <a:solidFill>
                  <a:schemeClr val="dk1"/>
                </a:solidFill>
                <a:latin typeface="STIX Two Text SemiBold"/>
                <a:ea typeface="STIX Two Text SemiBold"/>
                <a:cs typeface="STIX Two Text SemiBold"/>
                <a:sym typeface="STIX Two Text SemiBold"/>
              </a:defRPr>
            </a:lvl5pPr>
            <a:lvl6pPr lvl="5">
              <a:spcBef>
                <a:spcPts val="0"/>
              </a:spcBef>
              <a:spcAft>
                <a:spcPts val="0"/>
              </a:spcAft>
              <a:buClr>
                <a:schemeClr val="dk1"/>
              </a:buClr>
              <a:buSzPts val="3000"/>
              <a:buFont typeface="STIX Two Text SemiBold"/>
              <a:buNone/>
              <a:defRPr sz="3000">
                <a:solidFill>
                  <a:schemeClr val="dk1"/>
                </a:solidFill>
                <a:latin typeface="STIX Two Text SemiBold"/>
                <a:ea typeface="STIX Two Text SemiBold"/>
                <a:cs typeface="STIX Two Text SemiBold"/>
                <a:sym typeface="STIX Two Text SemiBold"/>
              </a:defRPr>
            </a:lvl6pPr>
            <a:lvl7pPr lvl="6">
              <a:spcBef>
                <a:spcPts val="0"/>
              </a:spcBef>
              <a:spcAft>
                <a:spcPts val="0"/>
              </a:spcAft>
              <a:buClr>
                <a:schemeClr val="dk1"/>
              </a:buClr>
              <a:buSzPts val="3000"/>
              <a:buFont typeface="STIX Two Text SemiBold"/>
              <a:buNone/>
              <a:defRPr sz="3000">
                <a:solidFill>
                  <a:schemeClr val="dk1"/>
                </a:solidFill>
                <a:latin typeface="STIX Two Text SemiBold"/>
                <a:ea typeface="STIX Two Text SemiBold"/>
                <a:cs typeface="STIX Two Text SemiBold"/>
                <a:sym typeface="STIX Two Text SemiBold"/>
              </a:defRPr>
            </a:lvl7pPr>
            <a:lvl8pPr lvl="7">
              <a:spcBef>
                <a:spcPts val="0"/>
              </a:spcBef>
              <a:spcAft>
                <a:spcPts val="0"/>
              </a:spcAft>
              <a:buClr>
                <a:schemeClr val="dk1"/>
              </a:buClr>
              <a:buSzPts val="3000"/>
              <a:buFont typeface="STIX Two Text SemiBold"/>
              <a:buNone/>
              <a:defRPr sz="3000">
                <a:solidFill>
                  <a:schemeClr val="dk1"/>
                </a:solidFill>
                <a:latin typeface="STIX Two Text SemiBold"/>
                <a:ea typeface="STIX Two Text SemiBold"/>
                <a:cs typeface="STIX Two Text SemiBold"/>
                <a:sym typeface="STIX Two Text SemiBold"/>
              </a:defRPr>
            </a:lvl8pPr>
            <a:lvl9pPr lvl="8">
              <a:spcBef>
                <a:spcPts val="0"/>
              </a:spcBef>
              <a:spcAft>
                <a:spcPts val="0"/>
              </a:spcAft>
              <a:buClr>
                <a:schemeClr val="dk1"/>
              </a:buClr>
              <a:buSzPts val="3000"/>
              <a:buFont typeface="STIX Two Text SemiBold"/>
              <a:buNone/>
              <a:defRPr sz="3000">
                <a:solidFill>
                  <a:schemeClr val="dk1"/>
                </a:solidFill>
                <a:latin typeface="STIX Two Text SemiBold"/>
                <a:ea typeface="STIX Two Text SemiBold"/>
                <a:cs typeface="STIX Two Text SemiBold"/>
                <a:sym typeface="STIX Two Text SemiBold"/>
              </a:defRPr>
            </a:lvl9pPr>
          </a:lstStyle>
          <a:p/>
        </p:txBody>
      </p:sp>
      <p:sp>
        <p:nvSpPr>
          <p:cNvPr id="324" name="Google Shape;324;p47"/>
          <p:cNvSpPr txBox="1"/>
          <p:nvPr>
            <p:ph idx="1" type="body"/>
          </p:nvPr>
        </p:nvSpPr>
        <p:spPr>
          <a:xfrm>
            <a:off x="311700" y="1800050"/>
            <a:ext cx="3661800" cy="2072100"/>
          </a:xfrm>
          <a:prstGeom prst="rect">
            <a:avLst/>
          </a:prstGeom>
          <a:noFill/>
          <a:ln>
            <a:noFill/>
          </a:ln>
        </p:spPr>
        <p:txBody>
          <a:bodyPr anchorCtr="0" anchor="t" bIns="91425" lIns="91425" spcFirstLastPara="1" rIns="91425" wrap="square" tIns="91425">
            <a:noAutofit/>
          </a:bodyPr>
          <a:lstStyle>
            <a:lvl1pPr indent="-304800" lvl="0" marL="457200">
              <a:spcBef>
                <a:spcPts val="0"/>
              </a:spcBef>
              <a:spcAft>
                <a:spcPts val="0"/>
              </a:spcAft>
              <a:buClr>
                <a:schemeClr val="dk2"/>
              </a:buClr>
              <a:buSzPts val="1200"/>
              <a:buFont typeface="STIX Two Text"/>
              <a:buChar char="●"/>
              <a:defRPr sz="1200">
                <a:solidFill>
                  <a:schemeClr val="dk2"/>
                </a:solidFill>
                <a:latin typeface="STIX Two Text"/>
                <a:ea typeface="STIX Two Text"/>
                <a:cs typeface="STIX Two Text"/>
                <a:sym typeface="STIX Two Text"/>
              </a:defRPr>
            </a:lvl1pPr>
            <a:lvl2pPr indent="-304800" lvl="1" marL="914400">
              <a:spcBef>
                <a:spcPts val="0"/>
              </a:spcBef>
              <a:spcAft>
                <a:spcPts val="0"/>
              </a:spcAft>
              <a:buClr>
                <a:schemeClr val="dk2"/>
              </a:buClr>
              <a:buSzPts val="1200"/>
              <a:buFont typeface="STIX Two Text"/>
              <a:buChar char="○"/>
              <a:defRPr sz="1200">
                <a:solidFill>
                  <a:schemeClr val="dk2"/>
                </a:solidFill>
                <a:latin typeface="STIX Two Text"/>
                <a:ea typeface="STIX Two Text"/>
                <a:cs typeface="STIX Two Text"/>
                <a:sym typeface="STIX Two Text"/>
              </a:defRPr>
            </a:lvl2pPr>
            <a:lvl3pPr indent="-304800" lvl="2" marL="1371600">
              <a:spcBef>
                <a:spcPts val="0"/>
              </a:spcBef>
              <a:spcAft>
                <a:spcPts val="0"/>
              </a:spcAft>
              <a:buClr>
                <a:schemeClr val="dk2"/>
              </a:buClr>
              <a:buSzPts val="1200"/>
              <a:buFont typeface="STIX Two Text"/>
              <a:buChar char="■"/>
              <a:defRPr sz="1200">
                <a:solidFill>
                  <a:schemeClr val="dk2"/>
                </a:solidFill>
                <a:latin typeface="STIX Two Text"/>
                <a:ea typeface="STIX Two Text"/>
                <a:cs typeface="STIX Two Text"/>
                <a:sym typeface="STIX Two Text"/>
              </a:defRPr>
            </a:lvl3pPr>
            <a:lvl4pPr indent="-304800" lvl="3" marL="1828800">
              <a:spcBef>
                <a:spcPts val="0"/>
              </a:spcBef>
              <a:spcAft>
                <a:spcPts val="0"/>
              </a:spcAft>
              <a:buClr>
                <a:schemeClr val="dk2"/>
              </a:buClr>
              <a:buSzPts val="1200"/>
              <a:buFont typeface="STIX Two Text"/>
              <a:buChar char="●"/>
              <a:defRPr sz="1200">
                <a:solidFill>
                  <a:schemeClr val="dk2"/>
                </a:solidFill>
                <a:latin typeface="STIX Two Text"/>
                <a:ea typeface="STIX Two Text"/>
                <a:cs typeface="STIX Two Text"/>
                <a:sym typeface="STIX Two Text"/>
              </a:defRPr>
            </a:lvl4pPr>
            <a:lvl5pPr indent="-304800" lvl="4" marL="2286000">
              <a:spcBef>
                <a:spcPts val="0"/>
              </a:spcBef>
              <a:spcAft>
                <a:spcPts val="0"/>
              </a:spcAft>
              <a:buClr>
                <a:schemeClr val="dk2"/>
              </a:buClr>
              <a:buSzPts val="1200"/>
              <a:buFont typeface="STIX Two Text"/>
              <a:buChar char="○"/>
              <a:defRPr sz="1200">
                <a:solidFill>
                  <a:schemeClr val="dk2"/>
                </a:solidFill>
                <a:latin typeface="STIX Two Text"/>
                <a:ea typeface="STIX Two Text"/>
                <a:cs typeface="STIX Two Text"/>
                <a:sym typeface="STIX Two Text"/>
              </a:defRPr>
            </a:lvl5pPr>
            <a:lvl6pPr indent="-304800" lvl="5" marL="2743200">
              <a:spcBef>
                <a:spcPts val="0"/>
              </a:spcBef>
              <a:spcAft>
                <a:spcPts val="0"/>
              </a:spcAft>
              <a:buClr>
                <a:schemeClr val="dk2"/>
              </a:buClr>
              <a:buSzPts val="1200"/>
              <a:buFont typeface="STIX Two Text"/>
              <a:buChar char="■"/>
              <a:defRPr sz="1200">
                <a:solidFill>
                  <a:schemeClr val="dk2"/>
                </a:solidFill>
                <a:latin typeface="STIX Two Text"/>
                <a:ea typeface="STIX Two Text"/>
                <a:cs typeface="STIX Two Text"/>
                <a:sym typeface="STIX Two Text"/>
              </a:defRPr>
            </a:lvl6pPr>
            <a:lvl7pPr indent="-304800" lvl="6" marL="3200400">
              <a:spcBef>
                <a:spcPts val="0"/>
              </a:spcBef>
              <a:spcAft>
                <a:spcPts val="0"/>
              </a:spcAft>
              <a:buClr>
                <a:schemeClr val="dk2"/>
              </a:buClr>
              <a:buSzPts val="1200"/>
              <a:buFont typeface="STIX Two Text"/>
              <a:buChar char="●"/>
              <a:defRPr sz="1200">
                <a:solidFill>
                  <a:schemeClr val="dk2"/>
                </a:solidFill>
                <a:latin typeface="STIX Two Text"/>
                <a:ea typeface="STIX Two Text"/>
                <a:cs typeface="STIX Two Text"/>
                <a:sym typeface="STIX Two Text"/>
              </a:defRPr>
            </a:lvl7pPr>
            <a:lvl8pPr indent="-304800" lvl="7" marL="3657600">
              <a:spcBef>
                <a:spcPts val="0"/>
              </a:spcBef>
              <a:spcAft>
                <a:spcPts val="0"/>
              </a:spcAft>
              <a:buClr>
                <a:schemeClr val="dk2"/>
              </a:buClr>
              <a:buSzPts val="1200"/>
              <a:buFont typeface="STIX Two Text"/>
              <a:buChar char="○"/>
              <a:defRPr sz="1200">
                <a:solidFill>
                  <a:schemeClr val="dk2"/>
                </a:solidFill>
                <a:latin typeface="STIX Two Text"/>
                <a:ea typeface="STIX Two Text"/>
                <a:cs typeface="STIX Two Text"/>
                <a:sym typeface="STIX Two Text"/>
              </a:defRPr>
            </a:lvl8pPr>
            <a:lvl9pPr indent="-304800" lvl="8" marL="4114800">
              <a:spcBef>
                <a:spcPts val="0"/>
              </a:spcBef>
              <a:spcAft>
                <a:spcPts val="0"/>
              </a:spcAft>
              <a:buClr>
                <a:schemeClr val="dk2"/>
              </a:buClr>
              <a:buSzPts val="1200"/>
              <a:buFont typeface="STIX Two Text"/>
              <a:buChar char="■"/>
              <a:defRPr sz="1200">
                <a:solidFill>
                  <a:schemeClr val="dk2"/>
                </a:solidFill>
                <a:latin typeface="STIX Two Text"/>
                <a:ea typeface="STIX Two Text"/>
                <a:cs typeface="STIX Two Text"/>
                <a:sym typeface="STIX Two Text"/>
              </a:defRPr>
            </a:lvl9pPr>
          </a:lstStyle>
          <a:p/>
        </p:txBody>
      </p:sp>
      <p:sp>
        <p:nvSpPr>
          <p:cNvPr id="325" name="Google Shape;325;p47"/>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latin typeface="STIX Two Text"/>
                <a:ea typeface="STIX Two Text"/>
                <a:cs typeface="STIX Two Text"/>
                <a:sym typeface="STIX Two Text"/>
              </a:defRPr>
            </a:lvl1pPr>
            <a:lvl2pPr lvl="1" algn="r">
              <a:buNone/>
              <a:defRPr sz="1000">
                <a:solidFill>
                  <a:schemeClr val="dk2"/>
                </a:solidFill>
                <a:latin typeface="STIX Two Text"/>
                <a:ea typeface="STIX Two Text"/>
                <a:cs typeface="STIX Two Text"/>
                <a:sym typeface="STIX Two Text"/>
              </a:defRPr>
            </a:lvl2pPr>
            <a:lvl3pPr lvl="2" algn="r">
              <a:buNone/>
              <a:defRPr sz="1000">
                <a:solidFill>
                  <a:schemeClr val="dk2"/>
                </a:solidFill>
                <a:latin typeface="STIX Two Text"/>
                <a:ea typeface="STIX Two Text"/>
                <a:cs typeface="STIX Two Text"/>
                <a:sym typeface="STIX Two Text"/>
              </a:defRPr>
            </a:lvl3pPr>
            <a:lvl4pPr lvl="3" algn="r">
              <a:buNone/>
              <a:defRPr sz="1000">
                <a:solidFill>
                  <a:schemeClr val="dk2"/>
                </a:solidFill>
                <a:latin typeface="STIX Two Text"/>
                <a:ea typeface="STIX Two Text"/>
                <a:cs typeface="STIX Two Text"/>
                <a:sym typeface="STIX Two Text"/>
              </a:defRPr>
            </a:lvl4pPr>
            <a:lvl5pPr lvl="4" algn="r">
              <a:buNone/>
              <a:defRPr sz="1000">
                <a:solidFill>
                  <a:schemeClr val="dk2"/>
                </a:solidFill>
                <a:latin typeface="STIX Two Text"/>
                <a:ea typeface="STIX Two Text"/>
                <a:cs typeface="STIX Two Text"/>
                <a:sym typeface="STIX Two Text"/>
              </a:defRPr>
            </a:lvl5pPr>
            <a:lvl6pPr lvl="5" algn="r">
              <a:buNone/>
              <a:defRPr sz="1000">
                <a:solidFill>
                  <a:schemeClr val="dk2"/>
                </a:solidFill>
                <a:latin typeface="STIX Two Text"/>
                <a:ea typeface="STIX Two Text"/>
                <a:cs typeface="STIX Two Text"/>
                <a:sym typeface="STIX Two Text"/>
              </a:defRPr>
            </a:lvl6pPr>
            <a:lvl7pPr lvl="6" algn="r">
              <a:buNone/>
              <a:defRPr sz="1000">
                <a:solidFill>
                  <a:schemeClr val="dk2"/>
                </a:solidFill>
                <a:latin typeface="STIX Two Text"/>
                <a:ea typeface="STIX Two Text"/>
                <a:cs typeface="STIX Two Text"/>
                <a:sym typeface="STIX Two Text"/>
              </a:defRPr>
            </a:lvl7pPr>
            <a:lvl8pPr lvl="7" algn="r">
              <a:buNone/>
              <a:defRPr sz="1000">
                <a:solidFill>
                  <a:schemeClr val="dk2"/>
                </a:solidFill>
                <a:latin typeface="STIX Two Text"/>
                <a:ea typeface="STIX Two Text"/>
                <a:cs typeface="STIX Two Text"/>
                <a:sym typeface="STIX Two Text"/>
              </a:defRPr>
            </a:lvl8pPr>
            <a:lvl9pPr lvl="8" algn="r">
              <a:buNone/>
              <a:defRPr sz="1000">
                <a:solidFill>
                  <a:schemeClr val="dk2"/>
                </a:solidFill>
                <a:latin typeface="STIX Two Text"/>
                <a:ea typeface="STIX Two Text"/>
                <a:cs typeface="STIX Two Text"/>
                <a:sym typeface="STIX Two Text"/>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93" r:id="rId1"/>
    <p:sldLayoutId id="2147483694" r:id="rId2"/>
    <p:sldLayoutId id="2147483695" r:id="rId3"/>
    <p:sldLayoutId id="2147483696" r:id="rId4"/>
    <p:sldLayoutId id="2147483697" r:id="rId5"/>
    <p:sldLayoutId id="2147483698" r:id="rId6"/>
    <p:sldLayoutId id="2147483699" r:id="rId7"/>
    <p:sldLayoutId id="2147483700" r:id="rId8"/>
    <p:sldLayoutId id="2147483701" r:id="rId9"/>
    <p:sldLayoutId id="2147483702" r:id="rId10"/>
    <p:sldLayoutId id="2147483703" r:id="rId11"/>
    <p:sldLayoutId id="2147483704" r:id="rId12"/>
    <p:sldLayoutId id="2147483705" r:id="rId13"/>
    <p:sldLayoutId id="2147483706" r:id="rId14"/>
    <p:sldLayoutId id="2147483707" r:id="rId15"/>
    <p:sldLayoutId id="2147483708" r:id="rId16"/>
    <p:sldLayoutId id="2147483709" r:id="rId17"/>
    <p:sldLayoutId id="2147483710" r:id="rId18"/>
    <p:sldLayoutId id="2147483711" r:id="rId19"/>
    <p:sldLayoutId id="2147483712" r:id="rId20"/>
    <p:sldLayoutId id="2147483713" r:id="rId21"/>
    <p:sldLayoutId id="2147483714" r:id="rId22"/>
    <p:sldLayoutId id="2147483715" r:id="rId23"/>
    <p:sldLayoutId id="2147483716" r:id="rId24"/>
    <p:sldLayoutId id="2147483717" r:id="rId25"/>
    <p:sldLayoutId id="2147483718" r:id="rId26"/>
    <p:sldLayoutId id="2147483719" r:id="rId27"/>
    <p:sldLayoutId id="2147483720" r:id="rId28"/>
    <p:sldLayoutId id="2147483721" r:id="rId29"/>
    <p:sldLayoutId id="2147483722" r:id="rId30"/>
    <p:sldLayoutId id="2147483723" r:id="rId31"/>
    <p:sldLayoutId id="2147483724" r:id="rId32"/>
    <p:sldLayoutId id="2147483725" r:id="rId33"/>
    <p:sldLayoutId id="2147483726" r:id="rId34"/>
    <p:sldLayoutId id="2147483727" r:id="rId35"/>
    <p:sldLayoutId id="2147483728" r:id="rId36"/>
    <p:sldLayoutId id="2147483729" r:id="rId37"/>
    <p:sldLayoutId id="2147483730" r:id="rId38"/>
    <p:sldLayoutId id="2147483731" r:id="rId39"/>
    <p:sldLayoutId id="2147483732" r:id="rId40"/>
    <p:sldLayoutId id="2147483733" r:id="rId41"/>
    <p:sldLayoutId id="2147483734" r:id="rId42"/>
  </p:sldLayoutIdLs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extLst>
    <p:ext uri="{27BBF7A9-308A-43DC-89C8-2F10F3537804}">
      <p15:sldGuideLst>
        <p15:guide id="1" pos="288">
          <p15:clr>
            <a:srgbClr val="E46962"/>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50.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7.xml"/><Relationship Id="rId2" Type="http://schemas.openxmlformats.org/officeDocument/2006/relationships/notesSlide" Target="../notesSlides/notesSlide10.xml"/><Relationship Id="rId3" Type="http://schemas.openxmlformats.org/officeDocument/2006/relationships/image" Target="../media/image1.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7.xml"/><Relationship Id="rId2" Type="http://schemas.openxmlformats.org/officeDocument/2006/relationships/notesSlide" Target="../notesSlides/notesSlide11.xml"/><Relationship Id="rId3" Type="http://schemas.openxmlformats.org/officeDocument/2006/relationships/image" Target="../media/image10.png"/><Relationship Id="rId4" Type="http://schemas.openxmlformats.org/officeDocument/2006/relationships/image" Target="../media/image7.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7.xml"/><Relationship Id="rId2" Type="http://schemas.openxmlformats.org/officeDocument/2006/relationships/notesSlide" Target="../notesSlides/notesSlide12.xml"/><Relationship Id="rId3" Type="http://schemas.openxmlformats.org/officeDocument/2006/relationships/image" Target="../media/image4.png"/><Relationship Id="rId4" Type="http://schemas.openxmlformats.org/officeDocument/2006/relationships/image" Target="../media/image17.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8.xml"/><Relationship Id="rId2" Type="http://schemas.openxmlformats.org/officeDocument/2006/relationships/notesSlide" Target="../notesSlides/notesSlide13.xml"/><Relationship Id="rId3" Type="http://schemas.openxmlformats.org/officeDocument/2006/relationships/image" Target="../media/image18.png"/><Relationship Id="rId4" Type="http://schemas.openxmlformats.org/officeDocument/2006/relationships/image" Target="../media/image15.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80.xml"/><Relationship Id="rId2" Type="http://schemas.openxmlformats.org/officeDocument/2006/relationships/notesSlide" Target="../notesSlides/notesSlide14.xml"/><Relationship Id="rId3" Type="http://schemas.openxmlformats.org/officeDocument/2006/relationships/image" Target="../media/image16.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8.xml"/><Relationship Id="rId2" Type="http://schemas.openxmlformats.org/officeDocument/2006/relationships/notesSlide" Target="../notesSlides/notesSlide15.xml"/><Relationship Id="rId3" Type="http://schemas.openxmlformats.org/officeDocument/2006/relationships/image" Target="../media/image12.png"/><Relationship Id="rId4" Type="http://schemas.openxmlformats.org/officeDocument/2006/relationships/image" Target="../media/image6.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8.xml"/><Relationship Id="rId2" Type="http://schemas.openxmlformats.org/officeDocument/2006/relationships/notesSlide" Target="../notesSlides/notesSlide16.xml"/><Relationship Id="rId3" Type="http://schemas.openxmlformats.org/officeDocument/2006/relationships/image" Target="../media/image13.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8.xml"/><Relationship Id="rId2" Type="http://schemas.openxmlformats.org/officeDocument/2006/relationships/notesSlide" Target="../notesSlides/notesSlide17.xml"/><Relationship Id="rId3" Type="http://schemas.openxmlformats.org/officeDocument/2006/relationships/image" Target="../media/image2.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9.xml"/><Relationship Id="rId2" Type="http://schemas.openxmlformats.org/officeDocument/2006/relationships/notesSlide" Target="../notesSlides/notesSlide18.xml"/><Relationship Id="rId3" Type="http://schemas.openxmlformats.org/officeDocument/2006/relationships/image" Target="../media/image8.png"/><Relationship Id="rId4" Type="http://schemas.openxmlformats.org/officeDocument/2006/relationships/image" Target="../media/image11.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3.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3.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51.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51.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85.xml"/><Relationship Id="rId2" Type="http://schemas.openxmlformats.org/officeDocument/2006/relationships/notesSlide" Target="../notesSlides/notesSlide2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7.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9.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7.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0.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7.xml"/><Relationship Id="rId2" Type="http://schemas.openxmlformats.org/officeDocument/2006/relationships/notesSlide" Target="../notesSlides/notesSlide7.xml"/><Relationship Id="rId3" Type="http://schemas.openxmlformats.org/officeDocument/2006/relationships/image" Target="../media/image3.png"/><Relationship Id="rId4" Type="http://schemas.openxmlformats.org/officeDocument/2006/relationships/image" Target="../media/image5.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7.xml"/><Relationship Id="rId2" Type="http://schemas.openxmlformats.org/officeDocument/2006/relationships/notesSlide" Target="../notesSlides/notesSlide8.xml"/><Relationship Id="rId3" Type="http://schemas.openxmlformats.org/officeDocument/2006/relationships/image" Target="../media/image14.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7.xml"/><Relationship Id="rId2" Type="http://schemas.openxmlformats.org/officeDocument/2006/relationships/notesSlide" Target="../notesSlides/notesSlide9.xml"/><Relationship Id="rId3" Type="http://schemas.openxmlformats.org/officeDocument/2006/relationships/image" Target="../media/image9.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34" name="Shape 934"/>
        <p:cNvGrpSpPr/>
        <p:nvPr/>
      </p:nvGrpSpPr>
      <p:grpSpPr>
        <a:xfrm>
          <a:off x="0" y="0"/>
          <a:ext cx="0" cy="0"/>
          <a:chOff x="0" y="0"/>
          <a:chExt cx="0" cy="0"/>
        </a:xfrm>
      </p:grpSpPr>
      <p:sp>
        <p:nvSpPr>
          <p:cNvPr id="935" name="Google Shape;935;p90"/>
          <p:cNvSpPr txBox="1"/>
          <p:nvPr>
            <p:ph idx="1" type="subTitle"/>
          </p:nvPr>
        </p:nvSpPr>
        <p:spPr>
          <a:xfrm>
            <a:off x="2418125" y="2878925"/>
            <a:ext cx="5325600" cy="745800"/>
          </a:xfrm>
          <a:prstGeom prst="rect">
            <a:avLst/>
          </a:prstGeom>
        </p:spPr>
        <p:txBody>
          <a:bodyPr anchorCtr="0" anchor="t" bIns="91425" lIns="91425" spcFirstLastPara="1" rIns="91425" wrap="square" tIns="91425">
            <a:noAutofit/>
          </a:bodyPr>
          <a:lstStyle/>
          <a:p>
            <a:pPr indent="0" lvl="0" marL="0" rtl="1" algn="ctr">
              <a:spcBef>
                <a:spcPts val="0"/>
              </a:spcBef>
              <a:spcAft>
                <a:spcPts val="0"/>
              </a:spcAft>
              <a:buNone/>
            </a:pPr>
            <a:r>
              <a:rPr lang="en">
                <a:latin typeface="Amiri"/>
                <a:ea typeface="Amiri"/>
                <a:cs typeface="Amiri"/>
                <a:sym typeface="Amiri"/>
              </a:rPr>
              <a:t>شایان صالحی</a:t>
            </a:r>
            <a:endParaRPr>
              <a:latin typeface="Amiri"/>
              <a:ea typeface="Amiri"/>
              <a:cs typeface="Amiri"/>
              <a:sym typeface="Amiri"/>
            </a:endParaRPr>
          </a:p>
        </p:txBody>
      </p:sp>
      <p:sp>
        <p:nvSpPr>
          <p:cNvPr id="936" name="Google Shape;936;p90"/>
          <p:cNvSpPr txBox="1"/>
          <p:nvPr>
            <p:ph type="ctrTitle"/>
          </p:nvPr>
        </p:nvSpPr>
        <p:spPr>
          <a:xfrm>
            <a:off x="2418125" y="1304525"/>
            <a:ext cx="5325600" cy="1574700"/>
          </a:xfrm>
          <a:prstGeom prst="rect">
            <a:avLst/>
          </a:prstGeom>
        </p:spPr>
        <p:txBody>
          <a:bodyPr anchorCtr="0" anchor="b" bIns="91425" lIns="91425" spcFirstLastPara="1" rIns="91425" wrap="square" tIns="91425">
            <a:noAutofit/>
          </a:bodyPr>
          <a:lstStyle/>
          <a:p>
            <a:pPr indent="0" lvl="0" marL="0" rtl="1" algn="ctr">
              <a:spcBef>
                <a:spcPts val="0"/>
              </a:spcBef>
              <a:spcAft>
                <a:spcPts val="0"/>
              </a:spcAft>
              <a:buNone/>
            </a:pPr>
            <a:r>
              <a:rPr lang="en" sz="3000">
                <a:latin typeface="Amiri"/>
                <a:ea typeface="Amiri"/>
                <a:cs typeface="Amiri"/>
                <a:sym typeface="Amiri"/>
              </a:rPr>
              <a:t>تشخیص اهمیت اخبار فارسی با استفاده از مدل‌های زبان بزرگ</a:t>
            </a:r>
            <a:endParaRPr sz="3000">
              <a:latin typeface="Amiri"/>
              <a:ea typeface="Amiri"/>
              <a:cs typeface="Amiri"/>
              <a:sym typeface="Amiri"/>
            </a:endParaRPr>
          </a:p>
        </p:txBody>
      </p:sp>
      <p:sp>
        <p:nvSpPr>
          <p:cNvPr id="937" name="Google Shape;937;p90"/>
          <p:cNvSpPr txBox="1"/>
          <p:nvPr>
            <p:ph idx="2" type="subTitle"/>
          </p:nvPr>
        </p:nvSpPr>
        <p:spPr>
          <a:xfrm>
            <a:off x="2418125" y="3777425"/>
            <a:ext cx="2198100" cy="256500"/>
          </a:xfrm>
          <a:prstGeom prst="rect">
            <a:avLst/>
          </a:prstGeom>
        </p:spPr>
        <p:txBody>
          <a:bodyPr anchorCtr="0" anchor="t" bIns="91425" lIns="91425" spcFirstLastPara="1" rIns="91425" wrap="square" tIns="91425">
            <a:noAutofit/>
          </a:bodyPr>
          <a:lstStyle/>
          <a:p>
            <a:pPr indent="0" lvl="0" marL="0" rtl="1" algn="r">
              <a:spcBef>
                <a:spcPts val="0"/>
              </a:spcBef>
              <a:spcAft>
                <a:spcPts val="0"/>
              </a:spcAft>
              <a:buNone/>
            </a:pPr>
            <a:r>
              <a:rPr lang="en">
                <a:latin typeface="Amiri"/>
                <a:ea typeface="Amiri"/>
                <a:cs typeface="Amiri"/>
                <a:sym typeface="Amiri"/>
              </a:rPr>
              <a:t>دکتر مهدی جعفری</a:t>
            </a:r>
            <a:endParaRPr>
              <a:latin typeface="Amiri"/>
              <a:ea typeface="Amiri"/>
              <a:cs typeface="Amiri"/>
              <a:sym typeface="Amiri"/>
            </a:endParaRPr>
          </a:p>
        </p:txBody>
      </p:sp>
      <p:sp>
        <p:nvSpPr>
          <p:cNvPr id="938" name="Google Shape;938;p90"/>
          <p:cNvSpPr txBox="1"/>
          <p:nvPr>
            <p:ph idx="3" type="subTitle"/>
          </p:nvPr>
        </p:nvSpPr>
        <p:spPr>
          <a:xfrm>
            <a:off x="5545625" y="3777425"/>
            <a:ext cx="2198100" cy="256500"/>
          </a:xfrm>
          <a:prstGeom prst="rect">
            <a:avLst/>
          </a:prstGeom>
        </p:spPr>
        <p:txBody>
          <a:bodyPr anchorCtr="0" anchor="t" bIns="91425" lIns="91425" spcFirstLastPara="1" rIns="91425" wrap="square" tIns="91425">
            <a:noAutofit/>
          </a:bodyPr>
          <a:lstStyle/>
          <a:p>
            <a:pPr indent="0" lvl="0" marL="0" rtl="1" algn="l">
              <a:spcBef>
                <a:spcPts val="0"/>
              </a:spcBef>
              <a:spcAft>
                <a:spcPts val="0"/>
              </a:spcAft>
              <a:buNone/>
            </a:pPr>
            <a:r>
              <a:rPr lang="en">
                <a:latin typeface="Amiri"/>
                <a:ea typeface="Amiri"/>
                <a:cs typeface="Amiri"/>
                <a:sym typeface="Amiri"/>
              </a:rPr>
              <a:t>پروژه کارشناسی</a:t>
            </a:r>
            <a:endParaRPr>
              <a:latin typeface="Amiri"/>
              <a:ea typeface="Amiri"/>
              <a:cs typeface="Amiri"/>
              <a:sym typeface="Amiri"/>
            </a:endParaRPr>
          </a:p>
        </p:txBody>
      </p:sp>
      <p:sp>
        <p:nvSpPr>
          <p:cNvPr id="939" name="Google Shape;939;p90"/>
          <p:cNvSpPr txBox="1"/>
          <p:nvPr>
            <p:ph idx="7" type="body"/>
          </p:nvPr>
        </p:nvSpPr>
        <p:spPr>
          <a:xfrm>
            <a:off x="5545613" y="4033925"/>
            <a:ext cx="2198100" cy="863400"/>
          </a:xfrm>
          <a:prstGeom prst="rect">
            <a:avLst/>
          </a:prstGeom>
        </p:spPr>
        <p:txBody>
          <a:bodyPr anchorCtr="0" anchor="t" bIns="91425" lIns="91425" spcFirstLastPara="1" rIns="91425" wrap="square" tIns="91425">
            <a:noAutofit/>
          </a:bodyPr>
          <a:lstStyle/>
          <a:p>
            <a:pPr indent="0" lvl="0" marL="0" rtl="1" algn="l">
              <a:spcBef>
                <a:spcPts val="0"/>
              </a:spcBef>
              <a:spcAft>
                <a:spcPts val="1200"/>
              </a:spcAft>
              <a:buNone/>
            </a:pPr>
            <a:r>
              <a:rPr lang="en">
                <a:latin typeface="Amiri"/>
                <a:ea typeface="Amiri"/>
                <a:cs typeface="Amiri"/>
                <a:sym typeface="Amiri"/>
              </a:rPr>
              <a:t>مهندسی کامپیوتر</a:t>
            </a:r>
            <a:endParaRPr>
              <a:latin typeface="Amiri"/>
              <a:ea typeface="Amiri"/>
              <a:cs typeface="Amiri"/>
              <a:sym typeface="Amiri"/>
            </a:endParaRPr>
          </a:p>
        </p:txBody>
      </p:sp>
      <p:sp>
        <p:nvSpPr>
          <p:cNvPr id="940" name="Google Shape;940;p90"/>
          <p:cNvSpPr txBox="1"/>
          <p:nvPr>
            <p:ph idx="6" type="body"/>
          </p:nvPr>
        </p:nvSpPr>
        <p:spPr>
          <a:xfrm>
            <a:off x="2418125" y="4033925"/>
            <a:ext cx="2198100" cy="863400"/>
          </a:xfrm>
          <a:prstGeom prst="rect">
            <a:avLst/>
          </a:prstGeom>
        </p:spPr>
        <p:txBody>
          <a:bodyPr anchorCtr="0" anchor="t" bIns="91425" lIns="91425" spcFirstLastPara="1" rIns="91425" wrap="square" tIns="91425">
            <a:noAutofit/>
          </a:bodyPr>
          <a:lstStyle/>
          <a:p>
            <a:pPr indent="0" lvl="0" marL="0" rtl="1" algn="r">
              <a:spcBef>
                <a:spcPts val="0"/>
              </a:spcBef>
              <a:spcAft>
                <a:spcPts val="1200"/>
              </a:spcAft>
              <a:buNone/>
            </a:pPr>
            <a:r>
              <a:rPr lang="en">
                <a:latin typeface="Amiri"/>
                <a:ea typeface="Amiri"/>
                <a:cs typeface="Amiri"/>
                <a:sym typeface="Amiri"/>
              </a:rPr>
              <a:t>بهمن ۱۴۰۳</a:t>
            </a:r>
            <a:endParaRPr>
              <a:latin typeface="Amiri"/>
              <a:ea typeface="Amiri"/>
              <a:cs typeface="Amiri"/>
              <a:sym typeface="Amiri"/>
            </a:endParaRPr>
          </a:p>
        </p:txBody>
      </p:sp>
      <p:sp>
        <p:nvSpPr>
          <p:cNvPr id="941" name="Google Shape;941;p9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34" name="Shape 1034"/>
        <p:cNvGrpSpPr/>
        <p:nvPr/>
      </p:nvGrpSpPr>
      <p:grpSpPr>
        <a:xfrm>
          <a:off x="0" y="0"/>
          <a:ext cx="0" cy="0"/>
          <a:chOff x="0" y="0"/>
          <a:chExt cx="0" cy="0"/>
        </a:xfrm>
      </p:grpSpPr>
      <p:sp>
        <p:nvSpPr>
          <p:cNvPr id="1035" name="Google Shape;1035;p99"/>
          <p:cNvSpPr txBox="1"/>
          <p:nvPr>
            <p:ph type="ctrTitle"/>
          </p:nvPr>
        </p:nvSpPr>
        <p:spPr>
          <a:xfrm>
            <a:off x="666875" y="2171700"/>
            <a:ext cx="3219900" cy="800100"/>
          </a:xfrm>
          <a:prstGeom prst="rect">
            <a:avLst/>
          </a:prstGeom>
        </p:spPr>
        <p:txBody>
          <a:bodyPr anchorCtr="0" anchor="ctr" bIns="91425" lIns="91425" spcFirstLastPara="1" rIns="91425" wrap="square" tIns="91425">
            <a:noAutofit/>
          </a:bodyPr>
          <a:lstStyle/>
          <a:p>
            <a:pPr indent="0" lvl="0" marL="0" rtl="1" algn="ctr">
              <a:spcBef>
                <a:spcPts val="0"/>
              </a:spcBef>
              <a:spcAft>
                <a:spcPts val="0"/>
              </a:spcAft>
              <a:buNone/>
            </a:pPr>
            <a:r>
              <a:rPr lang="en" sz="2100">
                <a:latin typeface="Amiri"/>
                <a:ea typeface="Amiri"/>
                <a:cs typeface="Amiri"/>
                <a:sym typeface="Amiri"/>
              </a:rPr>
              <a:t>شمای کلی الگوریتم و بستر خروجی‌گرفتن‌ها</a:t>
            </a:r>
            <a:endParaRPr sz="2100">
              <a:latin typeface="Amiri"/>
              <a:ea typeface="Amiri"/>
              <a:cs typeface="Amiri"/>
              <a:sym typeface="Amiri"/>
            </a:endParaRPr>
          </a:p>
        </p:txBody>
      </p:sp>
      <p:pic>
        <p:nvPicPr>
          <p:cNvPr id="1036" name="Google Shape;1036;p99"/>
          <p:cNvPicPr preferRelativeResize="0"/>
          <p:nvPr/>
        </p:nvPicPr>
        <p:blipFill>
          <a:blip r:embed="rId3">
            <a:alphaModFix/>
          </a:blip>
          <a:stretch>
            <a:fillRect/>
          </a:stretch>
        </p:blipFill>
        <p:spPr>
          <a:xfrm>
            <a:off x="4915475" y="612775"/>
            <a:ext cx="4009351" cy="3917950"/>
          </a:xfrm>
          <a:prstGeom prst="rect">
            <a:avLst/>
          </a:prstGeom>
          <a:noFill/>
          <a:ln>
            <a:noFill/>
          </a:ln>
        </p:spPr>
      </p:pic>
      <p:sp>
        <p:nvSpPr>
          <p:cNvPr id="1037" name="Google Shape;1037;p99"/>
          <p:cNvSpPr txBox="1"/>
          <p:nvPr>
            <p:ph idx="12" type="sldNum"/>
          </p:nvPr>
        </p:nvSpPr>
        <p:spPr>
          <a:xfrm>
            <a:off x="8556784" y="4749851"/>
            <a:ext cx="548700" cy="393600"/>
          </a:xfrm>
          <a:prstGeom prst="rect">
            <a:avLst/>
          </a:prstGeom>
        </p:spPr>
        <p:txBody>
          <a:bodyPr anchorCtr="0" anchor="t"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41" name="Shape 1041"/>
        <p:cNvGrpSpPr/>
        <p:nvPr/>
      </p:nvGrpSpPr>
      <p:grpSpPr>
        <a:xfrm>
          <a:off x="0" y="0"/>
          <a:ext cx="0" cy="0"/>
          <a:chOff x="0" y="0"/>
          <a:chExt cx="0" cy="0"/>
        </a:xfrm>
      </p:grpSpPr>
      <p:sp>
        <p:nvSpPr>
          <p:cNvPr id="1042" name="Google Shape;1042;p100"/>
          <p:cNvSpPr txBox="1"/>
          <p:nvPr>
            <p:ph type="ctrTitle"/>
          </p:nvPr>
        </p:nvSpPr>
        <p:spPr>
          <a:xfrm>
            <a:off x="5457950" y="609600"/>
            <a:ext cx="3219900" cy="549300"/>
          </a:xfrm>
          <a:prstGeom prst="rect">
            <a:avLst/>
          </a:prstGeom>
        </p:spPr>
        <p:txBody>
          <a:bodyPr anchorCtr="0" anchor="ctr" bIns="91425" lIns="91425" spcFirstLastPara="1" rIns="91425" wrap="square" tIns="91425">
            <a:noAutofit/>
          </a:bodyPr>
          <a:lstStyle/>
          <a:p>
            <a:pPr indent="0" lvl="0" marL="0" rtl="1" algn="ctr">
              <a:spcBef>
                <a:spcPts val="0"/>
              </a:spcBef>
              <a:spcAft>
                <a:spcPts val="0"/>
              </a:spcAft>
              <a:buNone/>
            </a:pPr>
            <a:r>
              <a:rPr lang="en" sz="2100">
                <a:latin typeface="Amiri"/>
                <a:ea typeface="Amiri"/>
                <a:cs typeface="Amiri"/>
                <a:sym typeface="Amiri"/>
              </a:rPr>
              <a:t>نتایج دستور نمادین</a:t>
            </a:r>
            <a:endParaRPr sz="2100">
              <a:latin typeface="Amiri"/>
              <a:ea typeface="Amiri"/>
              <a:cs typeface="Amiri"/>
              <a:sym typeface="Amiri"/>
            </a:endParaRPr>
          </a:p>
          <a:p>
            <a:pPr indent="0" lvl="0" marL="0" rtl="1" algn="ctr">
              <a:spcBef>
                <a:spcPts val="0"/>
              </a:spcBef>
              <a:spcAft>
                <a:spcPts val="0"/>
              </a:spcAft>
              <a:buNone/>
            </a:pPr>
            <a:r>
              <a:rPr lang="en" sz="1300">
                <a:latin typeface="Amiri"/>
                <a:ea typeface="Amiri"/>
                <a:cs typeface="Amiri"/>
                <a:sym typeface="Amiri"/>
              </a:rPr>
              <a:t>مدل آیا۲۳</a:t>
            </a:r>
            <a:endParaRPr sz="1300">
              <a:latin typeface="Amiri"/>
              <a:ea typeface="Amiri"/>
              <a:cs typeface="Amiri"/>
              <a:sym typeface="Amiri"/>
            </a:endParaRPr>
          </a:p>
        </p:txBody>
      </p:sp>
      <p:pic>
        <p:nvPicPr>
          <p:cNvPr id="1043" name="Google Shape;1043;p100"/>
          <p:cNvPicPr preferRelativeResize="0"/>
          <p:nvPr/>
        </p:nvPicPr>
        <p:blipFill>
          <a:blip r:embed="rId3">
            <a:alphaModFix/>
          </a:blip>
          <a:stretch>
            <a:fillRect/>
          </a:stretch>
        </p:blipFill>
        <p:spPr>
          <a:xfrm>
            <a:off x="4667250" y="1728800"/>
            <a:ext cx="4365874" cy="1685900"/>
          </a:xfrm>
          <a:prstGeom prst="rect">
            <a:avLst/>
          </a:prstGeom>
          <a:noFill/>
          <a:ln>
            <a:noFill/>
          </a:ln>
        </p:spPr>
      </p:pic>
      <p:pic>
        <p:nvPicPr>
          <p:cNvPr id="1044" name="Google Shape;1044;p100"/>
          <p:cNvPicPr preferRelativeResize="0"/>
          <p:nvPr/>
        </p:nvPicPr>
        <p:blipFill>
          <a:blip r:embed="rId4">
            <a:alphaModFix/>
          </a:blip>
          <a:stretch>
            <a:fillRect/>
          </a:stretch>
        </p:blipFill>
        <p:spPr>
          <a:xfrm>
            <a:off x="114300" y="1021688"/>
            <a:ext cx="4362450" cy="3100124"/>
          </a:xfrm>
          <a:prstGeom prst="rect">
            <a:avLst/>
          </a:prstGeom>
          <a:noFill/>
          <a:ln>
            <a:noFill/>
          </a:ln>
        </p:spPr>
      </p:pic>
      <p:sp>
        <p:nvSpPr>
          <p:cNvPr id="1045" name="Google Shape;1045;p100"/>
          <p:cNvSpPr txBox="1"/>
          <p:nvPr>
            <p:ph idx="12" type="sldNum"/>
          </p:nvPr>
        </p:nvSpPr>
        <p:spPr>
          <a:xfrm>
            <a:off x="8556784" y="4749851"/>
            <a:ext cx="548700" cy="393600"/>
          </a:xfrm>
          <a:prstGeom prst="rect">
            <a:avLst/>
          </a:prstGeom>
        </p:spPr>
        <p:txBody>
          <a:bodyPr anchorCtr="0" anchor="t"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49" name="Shape 1049"/>
        <p:cNvGrpSpPr/>
        <p:nvPr/>
      </p:nvGrpSpPr>
      <p:grpSpPr>
        <a:xfrm>
          <a:off x="0" y="0"/>
          <a:ext cx="0" cy="0"/>
          <a:chOff x="0" y="0"/>
          <a:chExt cx="0" cy="0"/>
        </a:xfrm>
      </p:grpSpPr>
      <p:sp>
        <p:nvSpPr>
          <p:cNvPr id="1050" name="Google Shape;1050;p101"/>
          <p:cNvSpPr txBox="1"/>
          <p:nvPr>
            <p:ph type="ctrTitle"/>
          </p:nvPr>
        </p:nvSpPr>
        <p:spPr>
          <a:xfrm>
            <a:off x="5457950" y="609600"/>
            <a:ext cx="3219900" cy="549300"/>
          </a:xfrm>
          <a:prstGeom prst="rect">
            <a:avLst/>
          </a:prstGeom>
        </p:spPr>
        <p:txBody>
          <a:bodyPr anchorCtr="0" anchor="ctr" bIns="91425" lIns="91425" spcFirstLastPara="1" rIns="91425" wrap="square" tIns="91425">
            <a:noAutofit/>
          </a:bodyPr>
          <a:lstStyle/>
          <a:p>
            <a:pPr indent="0" lvl="0" marL="0" rtl="1" algn="ctr">
              <a:spcBef>
                <a:spcPts val="0"/>
              </a:spcBef>
              <a:spcAft>
                <a:spcPts val="0"/>
              </a:spcAft>
              <a:buNone/>
            </a:pPr>
            <a:r>
              <a:rPr lang="en" sz="2100">
                <a:latin typeface="Amiri"/>
                <a:ea typeface="Amiri"/>
                <a:cs typeface="Amiri"/>
                <a:sym typeface="Amiri"/>
              </a:rPr>
              <a:t>نتایج دستور نمادین</a:t>
            </a:r>
            <a:endParaRPr sz="2100">
              <a:latin typeface="Amiri"/>
              <a:ea typeface="Amiri"/>
              <a:cs typeface="Amiri"/>
              <a:sym typeface="Amiri"/>
            </a:endParaRPr>
          </a:p>
          <a:p>
            <a:pPr indent="0" lvl="0" marL="0" rtl="1" algn="ctr">
              <a:spcBef>
                <a:spcPts val="0"/>
              </a:spcBef>
              <a:spcAft>
                <a:spcPts val="0"/>
              </a:spcAft>
              <a:buNone/>
            </a:pPr>
            <a:r>
              <a:rPr lang="en" sz="1300">
                <a:latin typeface="Amiri"/>
                <a:ea typeface="Amiri"/>
                <a:cs typeface="Amiri"/>
                <a:sym typeface="Amiri"/>
              </a:rPr>
              <a:t>مدل جما۲</a:t>
            </a:r>
            <a:endParaRPr sz="1300">
              <a:latin typeface="Amiri"/>
              <a:ea typeface="Amiri"/>
              <a:cs typeface="Amiri"/>
              <a:sym typeface="Amiri"/>
            </a:endParaRPr>
          </a:p>
        </p:txBody>
      </p:sp>
      <p:pic>
        <p:nvPicPr>
          <p:cNvPr id="1051" name="Google Shape;1051;p101"/>
          <p:cNvPicPr preferRelativeResize="0"/>
          <p:nvPr/>
        </p:nvPicPr>
        <p:blipFill>
          <a:blip r:embed="rId3">
            <a:alphaModFix/>
          </a:blip>
          <a:stretch>
            <a:fillRect/>
          </a:stretch>
        </p:blipFill>
        <p:spPr>
          <a:xfrm>
            <a:off x="4751676" y="1755275"/>
            <a:ext cx="4248225" cy="1632974"/>
          </a:xfrm>
          <a:prstGeom prst="rect">
            <a:avLst/>
          </a:prstGeom>
          <a:noFill/>
          <a:ln>
            <a:noFill/>
          </a:ln>
        </p:spPr>
      </p:pic>
      <p:pic>
        <p:nvPicPr>
          <p:cNvPr id="1052" name="Google Shape;1052;p101"/>
          <p:cNvPicPr preferRelativeResize="0"/>
          <p:nvPr/>
        </p:nvPicPr>
        <p:blipFill>
          <a:blip r:embed="rId4">
            <a:alphaModFix/>
          </a:blip>
          <a:stretch>
            <a:fillRect/>
          </a:stretch>
        </p:blipFill>
        <p:spPr>
          <a:xfrm>
            <a:off x="219075" y="1046289"/>
            <a:ext cx="4248225" cy="3050925"/>
          </a:xfrm>
          <a:prstGeom prst="rect">
            <a:avLst/>
          </a:prstGeom>
          <a:noFill/>
          <a:ln>
            <a:noFill/>
          </a:ln>
        </p:spPr>
      </p:pic>
      <p:sp>
        <p:nvSpPr>
          <p:cNvPr id="1053" name="Google Shape;1053;p101"/>
          <p:cNvSpPr txBox="1"/>
          <p:nvPr>
            <p:ph idx="12" type="sldNum"/>
          </p:nvPr>
        </p:nvSpPr>
        <p:spPr>
          <a:xfrm>
            <a:off x="8556784" y="4749851"/>
            <a:ext cx="548700" cy="393600"/>
          </a:xfrm>
          <a:prstGeom prst="rect">
            <a:avLst/>
          </a:prstGeom>
        </p:spPr>
        <p:txBody>
          <a:bodyPr anchorCtr="0" anchor="t"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57" name="Shape 1057"/>
        <p:cNvGrpSpPr/>
        <p:nvPr/>
      </p:nvGrpSpPr>
      <p:grpSpPr>
        <a:xfrm>
          <a:off x="0" y="0"/>
          <a:ext cx="0" cy="0"/>
          <a:chOff x="0" y="0"/>
          <a:chExt cx="0" cy="0"/>
        </a:xfrm>
      </p:grpSpPr>
      <p:sp>
        <p:nvSpPr>
          <p:cNvPr id="1058" name="Google Shape;1058;p102"/>
          <p:cNvSpPr txBox="1"/>
          <p:nvPr>
            <p:ph type="title"/>
          </p:nvPr>
        </p:nvSpPr>
        <p:spPr>
          <a:xfrm>
            <a:off x="361950" y="3664875"/>
            <a:ext cx="3846600" cy="578700"/>
          </a:xfrm>
          <a:prstGeom prst="rect">
            <a:avLst/>
          </a:prstGeom>
        </p:spPr>
        <p:txBody>
          <a:bodyPr anchorCtr="0" anchor="t" bIns="91425" lIns="91425" spcFirstLastPara="1" rIns="91425" wrap="square" tIns="91425">
            <a:noAutofit/>
          </a:bodyPr>
          <a:lstStyle/>
          <a:p>
            <a:pPr indent="0" lvl="0" marL="0" rtl="1" algn="ctr">
              <a:spcBef>
                <a:spcPts val="0"/>
              </a:spcBef>
              <a:spcAft>
                <a:spcPts val="0"/>
              </a:spcAft>
              <a:buNone/>
            </a:pPr>
            <a:r>
              <a:rPr lang="en" sz="2000">
                <a:latin typeface="Amiri"/>
                <a:ea typeface="Amiri"/>
                <a:cs typeface="Amiri"/>
                <a:sym typeface="Amiri"/>
              </a:rPr>
              <a:t>دقت در زبان فارسی</a:t>
            </a:r>
            <a:endParaRPr sz="2000">
              <a:latin typeface="Amiri"/>
              <a:ea typeface="Amiri"/>
              <a:cs typeface="Amiri"/>
              <a:sym typeface="Amiri"/>
            </a:endParaRPr>
          </a:p>
        </p:txBody>
      </p:sp>
      <p:sp>
        <p:nvSpPr>
          <p:cNvPr id="1059" name="Google Shape;1059;p102"/>
          <p:cNvSpPr txBox="1"/>
          <p:nvPr>
            <p:ph idx="7" type="title"/>
          </p:nvPr>
        </p:nvSpPr>
        <p:spPr>
          <a:xfrm>
            <a:off x="4837375" y="3664875"/>
            <a:ext cx="3846600" cy="578700"/>
          </a:xfrm>
          <a:prstGeom prst="rect">
            <a:avLst/>
          </a:prstGeom>
        </p:spPr>
        <p:txBody>
          <a:bodyPr anchorCtr="0" anchor="t" bIns="91425" lIns="91425" spcFirstLastPara="1" rIns="91425" wrap="square" tIns="91425">
            <a:noAutofit/>
          </a:bodyPr>
          <a:lstStyle/>
          <a:p>
            <a:pPr indent="0" lvl="0" marL="0" rtl="1" algn="ctr">
              <a:spcBef>
                <a:spcPts val="0"/>
              </a:spcBef>
              <a:spcAft>
                <a:spcPts val="0"/>
              </a:spcAft>
              <a:buClr>
                <a:schemeClr val="dk2"/>
              </a:buClr>
              <a:buSzPts val="1100"/>
              <a:buFont typeface="Arial"/>
              <a:buNone/>
            </a:pPr>
            <a:r>
              <a:rPr lang="en" sz="2000">
                <a:latin typeface="Amiri"/>
                <a:ea typeface="Amiri"/>
                <a:cs typeface="Amiri"/>
                <a:sym typeface="Amiri"/>
              </a:rPr>
              <a:t>دقت در زبان انگلیسی</a:t>
            </a:r>
            <a:endParaRPr sz="2000">
              <a:latin typeface="Amiri"/>
              <a:ea typeface="Amiri"/>
              <a:cs typeface="Amiri"/>
              <a:sym typeface="Amiri"/>
            </a:endParaRPr>
          </a:p>
          <a:p>
            <a:pPr indent="0" lvl="0" marL="0" rtl="0" algn="l">
              <a:spcBef>
                <a:spcPts val="0"/>
              </a:spcBef>
              <a:spcAft>
                <a:spcPts val="0"/>
              </a:spcAft>
              <a:buNone/>
            </a:pPr>
            <a:r>
              <a:t/>
            </a:r>
            <a:endParaRPr/>
          </a:p>
        </p:txBody>
      </p:sp>
      <p:pic>
        <p:nvPicPr>
          <p:cNvPr id="1060" name="Google Shape;1060;p102"/>
          <p:cNvPicPr preferRelativeResize="0"/>
          <p:nvPr/>
        </p:nvPicPr>
        <p:blipFill>
          <a:blip r:embed="rId3">
            <a:alphaModFix/>
          </a:blip>
          <a:stretch>
            <a:fillRect/>
          </a:stretch>
        </p:blipFill>
        <p:spPr>
          <a:xfrm>
            <a:off x="176125" y="1371600"/>
            <a:ext cx="4218252" cy="1859525"/>
          </a:xfrm>
          <a:prstGeom prst="rect">
            <a:avLst/>
          </a:prstGeom>
          <a:noFill/>
          <a:ln>
            <a:noFill/>
          </a:ln>
        </p:spPr>
      </p:pic>
      <p:pic>
        <p:nvPicPr>
          <p:cNvPr id="1061" name="Google Shape;1061;p102"/>
          <p:cNvPicPr preferRelativeResize="0"/>
          <p:nvPr/>
        </p:nvPicPr>
        <p:blipFill>
          <a:blip r:embed="rId4">
            <a:alphaModFix/>
          </a:blip>
          <a:stretch>
            <a:fillRect/>
          </a:stretch>
        </p:blipFill>
        <p:spPr>
          <a:xfrm>
            <a:off x="4540339" y="1353575"/>
            <a:ext cx="4440673" cy="1895571"/>
          </a:xfrm>
          <a:prstGeom prst="rect">
            <a:avLst/>
          </a:prstGeom>
          <a:noFill/>
          <a:ln>
            <a:noFill/>
          </a:ln>
        </p:spPr>
      </p:pic>
      <p:sp>
        <p:nvSpPr>
          <p:cNvPr id="1062" name="Google Shape;1062;p102"/>
          <p:cNvSpPr txBox="1"/>
          <p:nvPr>
            <p:ph type="title"/>
          </p:nvPr>
        </p:nvSpPr>
        <p:spPr>
          <a:xfrm>
            <a:off x="2648700" y="660575"/>
            <a:ext cx="3846600" cy="578700"/>
          </a:xfrm>
          <a:prstGeom prst="rect">
            <a:avLst/>
          </a:prstGeom>
        </p:spPr>
        <p:txBody>
          <a:bodyPr anchorCtr="0" anchor="t" bIns="91425" lIns="91425" spcFirstLastPara="1" rIns="91425" wrap="square" tIns="91425">
            <a:noAutofit/>
          </a:bodyPr>
          <a:lstStyle/>
          <a:p>
            <a:pPr indent="0" lvl="0" marL="0" rtl="1" algn="ctr">
              <a:spcBef>
                <a:spcPts val="0"/>
              </a:spcBef>
              <a:spcAft>
                <a:spcPts val="0"/>
              </a:spcAft>
              <a:buNone/>
            </a:pPr>
            <a:r>
              <a:rPr lang="en" sz="2000">
                <a:latin typeface="Amiri"/>
                <a:ea typeface="Amiri"/>
                <a:cs typeface="Amiri"/>
                <a:sym typeface="Amiri"/>
              </a:rPr>
              <a:t>رویکرد دستور سیستمی</a:t>
            </a:r>
            <a:endParaRPr sz="2000">
              <a:latin typeface="Amiri"/>
              <a:ea typeface="Amiri"/>
              <a:cs typeface="Amiri"/>
              <a:sym typeface="Amiri"/>
            </a:endParaRPr>
          </a:p>
        </p:txBody>
      </p:sp>
      <p:sp>
        <p:nvSpPr>
          <p:cNvPr id="1063" name="Google Shape;1063;p102"/>
          <p:cNvSpPr txBox="1"/>
          <p:nvPr>
            <p:ph idx="12" type="sldNum"/>
          </p:nvPr>
        </p:nvSpPr>
        <p:spPr>
          <a:xfrm>
            <a:off x="8556784" y="4749851"/>
            <a:ext cx="548700" cy="393600"/>
          </a:xfrm>
          <a:prstGeom prst="rect">
            <a:avLst/>
          </a:prstGeom>
        </p:spPr>
        <p:txBody>
          <a:bodyPr anchorCtr="0" anchor="t"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67" name="Shape 1067"/>
        <p:cNvGrpSpPr/>
        <p:nvPr/>
      </p:nvGrpSpPr>
      <p:grpSpPr>
        <a:xfrm>
          <a:off x="0" y="0"/>
          <a:ext cx="0" cy="0"/>
          <a:chOff x="0" y="0"/>
          <a:chExt cx="0" cy="0"/>
        </a:xfrm>
      </p:grpSpPr>
      <p:sp>
        <p:nvSpPr>
          <p:cNvPr id="1068" name="Google Shape;1068;p103"/>
          <p:cNvSpPr txBox="1"/>
          <p:nvPr>
            <p:ph idx="3" type="subTitle"/>
          </p:nvPr>
        </p:nvSpPr>
        <p:spPr>
          <a:xfrm>
            <a:off x="4118875" y="277175"/>
            <a:ext cx="2924100" cy="376500"/>
          </a:xfrm>
          <a:prstGeom prst="rect">
            <a:avLst/>
          </a:prstGeom>
        </p:spPr>
        <p:txBody>
          <a:bodyPr anchorCtr="0" anchor="b" bIns="91425" lIns="91425" spcFirstLastPara="1" rIns="91425" wrap="square" tIns="91425">
            <a:noAutofit/>
          </a:bodyPr>
          <a:lstStyle/>
          <a:p>
            <a:pPr indent="0" lvl="0" marL="0" rtl="1" algn="l">
              <a:spcBef>
                <a:spcPts val="0"/>
              </a:spcBef>
              <a:spcAft>
                <a:spcPts val="0"/>
              </a:spcAft>
              <a:buNone/>
            </a:pPr>
            <a:r>
              <a:rPr lang="en">
                <a:latin typeface="Amiri"/>
                <a:ea typeface="Amiri"/>
                <a:cs typeface="Amiri"/>
                <a:sym typeface="Amiri"/>
              </a:rPr>
              <a:t>دقت دسته‌بندی‌های مختلف خبری</a:t>
            </a:r>
            <a:endParaRPr>
              <a:latin typeface="Amiri"/>
              <a:ea typeface="Amiri"/>
              <a:cs typeface="Amiri"/>
              <a:sym typeface="Amiri"/>
            </a:endParaRPr>
          </a:p>
        </p:txBody>
      </p:sp>
      <p:cxnSp>
        <p:nvCxnSpPr>
          <p:cNvPr id="1069" name="Google Shape;1069;p103"/>
          <p:cNvCxnSpPr/>
          <p:nvPr/>
        </p:nvCxnSpPr>
        <p:spPr>
          <a:xfrm rot="10800000">
            <a:off x="828891" y="465425"/>
            <a:ext cx="3129600" cy="0"/>
          </a:xfrm>
          <a:prstGeom prst="straightConnector1">
            <a:avLst/>
          </a:prstGeom>
          <a:noFill/>
          <a:ln cap="flat" cmpd="sng" w="9525">
            <a:solidFill>
              <a:schemeClr val="dk1"/>
            </a:solidFill>
            <a:prstDash val="solid"/>
            <a:round/>
            <a:headEnd len="med" w="med" type="none"/>
            <a:tailEnd len="med" w="med" type="none"/>
          </a:ln>
        </p:spPr>
      </p:cxnSp>
      <p:pic>
        <p:nvPicPr>
          <p:cNvPr id="1070" name="Google Shape;1070;p103"/>
          <p:cNvPicPr preferRelativeResize="0"/>
          <p:nvPr/>
        </p:nvPicPr>
        <p:blipFill>
          <a:blip r:embed="rId3">
            <a:alphaModFix/>
          </a:blip>
          <a:stretch>
            <a:fillRect/>
          </a:stretch>
        </p:blipFill>
        <p:spPr>
          <a:xfrm>
            <a:off x="4260850" y="987050"/>
            <a:ext cx="4701899" cy="2586226"/>
          </a:xfrm>
          <a:prstGeom prst="rect">
            <a:avLst/>
          </a:prstGeom>
          <a:noFill/>
          <a:ln>
            <a:noFill/>
          </a:ln>
        </p:spPr>
      </p:pic>
      <p:sp>
        <p:nvSpPr>
          <p:cNvPr id="1071" name="Google Shape;1071;p103"/>
          <p:cNvSpPr txBox="1"/>
          <p:nvPr/>
        </p:nvSpPr>
        <p:spPr>
          <a:xfrm>
            <a:off x="228600" y="2776425"/>
            <a:ext cx="2594100" cy="923400"/>
          </a:xfrm>
          <a:prstGeom prst="rect">
            <a:avLst/>
          </a:prstGeom>
          <a:noFill/>
          <a:ln>
            <a:noFill/>
          </a:ln>
        </p:spPr>
        <p:txBody>
          <a:bodyPr anchorCtr="0" anchor="t" bIns="91425" lIns="91425" spcFirstLastPara="1" rIns="91425" wrap="square" tIns="91425">
            <a:spAutoFit/>
          </a:bodyPr>
          <a:lstStyle/>
          <a:p>
            <a:pPr indent="-304800" lvl="0" marL="457200" rtl="1" algn="r">
              <a:spcBef>
                <a:spcPts val="0"/>
              </a:spcBef>
              <a:spcAft>
                <a:spcPts val="0"/>
              </a:spcAft>
              <a:buClr>
                <a:schemeClr val="accent1"/>
              </a:buClr>
              <a:buSzPts val="1200"/>
              <a:buFont typeface="Amiri"/>
              <a:buChar char="●"/>
            </a:pPr>
            <a:r>
              <a:rPr lang="en" sz="1200">
                <a:solidFill>
                  <a:schemeClr val="accent1"/>
                </a:solidFill>
                <a:latin typeface="Amiri"/>
                <a:ea typeface="Amiri"/>
                <a:cs typeface="Amiri"/>
                <a:sym typeface="Amiri"/>
              </a:rPr>
              <a:t>همانطور</a:t>
            </a:r>
            <a:r>
              <a:rPr lang="en" sz="1200">
                <a:solidFill>
                  <a:schemeClr val="accent1"/>
                </a:solidFill>
                <a:latin typeface="Amiri"/>
                <a:ea typeface="Amiri"/>
                <a:cs typeface="Amiri"/>
                <a:sym typeface="Amiri"/>
              </a:rPr>
              <a:t> که مشخص است در دسته بندی فرهنگی و هنری بیشترین دقت و حوزه سلامت کمترین دقت مشاهده شده است.</a:t>
            </a:r>
            <a:endParaRPr sz="1200">
              <a:solidFill>
                <a:schemeClr val="accent1"/>
              </a:solidFill>
              <a:latin typeface="Amiri"/>
              <a:ea typeface="Amiri"/>
              <a:cs typeface="Amiri"/>
              <a:sym typeface="Amiri"/>
            </a:endParaRPr>
          </a:p>
        </p:txBody>
      </p:sp>
      <p:sp>
        <p:nvSpPr>
          <p:cNvPr id="1072" name="Google Shape;1072;p10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76" name="Shape 1076"/>
        <p:cNvGrpSpPr/>
        <p:nvPr/>
      </p:nvGrpSpPr>
      <p:grpSpPr>
        <a:xfrm>
          <a:off x="0" y="0"/>
          <a:ext cx="0" cy="0"/>
          <a:chOff x="0" y="0"/>
          <a:chExt cx="0" cy="0"/>
        </a:xfrm>
      </p:grpSpPr>
      <p:sp>
        <p:nvSpPr>
          <p:cNvPr id="1077" name="Google Shape;1077;p104"/>
          <p:cNvSpPr txBox="1"/>
          <p:nvPr>
            <p:ph type="title"/>
          </p:nvPr>
        </p:nvSpPr>
        <p:spPr>
          <a:xfrm>
            <a:off x="2648700" y="660575"/>
            <a:ext cx="3846600" cy="578700"/>
          </a:xfrm>
          <a:prstGeom prst="rect">
            <a:avLst/>
          </a:prstGeom>
        </p:spPr>
        <p:txBody>
          <a:bodyPr anchorCtr="0" anchor="t" bIns="91425" lIns="91425" spcFirstLastPara="1" rIns="91425" wrap="square" tIns="91425">
            <a:noAutofit/>
          </a:bodyPr>
          <a:lstStyle/>
          <a:p>
            <a:pPr indent="0" lvl="0" marL="0" rtl="1" algn="ctr">
              <a:spcBef>
                <a:spcPts val="0"/>
              </a:spcBef>
              <a:spcAft>
                <a:spcPts val="0"/>
              </a:spcAft>
              <a:buNone/>
            </a:pPr>
            <a:r>
              <a:rPr lang="en" sz="2000">
                <a:latin typeface="Amiri"/>
                <a:ea typeface="Amiri"/>
                <a:cs typeface="Amiri"/>
                <a:sym typeface="Amiri"/>
              </a:rPr>
              <a:t>نتایج دستورهای زنجیره و درخت تفکر</a:t>
            </a:r>
            <a:endParaRPr sz="2000">
              <a:latin typeface="Amiri"/>
              <a:ea typeface="Amiri"/>
              <a:cs typeface="Amiri"/>
              <a:sym typeface="Amiri"/>
            </a:endParaRPr>
          </a:p>
        </p:txBody>
      </p:sp>
      <p:pic>
        <p:nvPicPr>
          <p:cNvPr id="1078" name="Google Shape;1078;p104"/>
          <p:cNvPicPr preferRelativeResize="0"/>
          <p:nvPr/>
        </p:nvPicPr>
        <p:blipFill>
          <a:blip r:embed="rId3">
            <a:alphaModFix/>
          </a:blip>
          <a:stretch>
            <a:fillRect/>
          </a:stretch>
        </p:blipFill>
        <p:spPr>
          <a:xfrm>
            <a:off x="2648700" y="1390753"/>
            <a:ext cx="6372076" cy="1539775"/>
          </a:xfrm>
          <a:prstGeom prst="rect">
            <a:avLst/>
          </a:prstGeom>
          <a:noFill/>
          <a:ln>
            <a:noFill/>
          </a:ln>
        </p:spPr>
      </p:pic>
      <p:pic>
        <p:nvPicPr>
          <p:cNvPr id="1079" name="Google Shape;1079;p104"/>
          <p:cNvPicPr preferRelativeResize="0"/>
          <p:nvPr/>
        </p:nvPicPr>
        <p:blipFill>
          <a:blip r:embed="rId4">
            <a:alphaModFix/>
          </a:blip>
          <a:stretch>
            <a:fillRect/>
          </a:stretch>
        </p:blipFill>
        <p:spPr>
          <a:xfrm>
            <a:off x="2648700" y="3006725"/>
            <a:ext cx="6372076" cy="1492125"/>
          </a:xfrm>
          <a:prstGeom prst="rect">
            <a:avLst/>
          </a:prstGeom>
          <a:noFill/>
          <a:ln>
            <a:noFill/>
          </a:ln>
        </p:spPr>
      </p:pic>
      <p:sp>
        <p:nvSpPr>
          <p:cNvPr id="1080" name="Google Shape;1080;p104"/>
          <p:cNvSpPr txBox="1"/>
          <p:nvPr/>
        </p:nvSpPr>
        <p:spPr>
          <a:xfrm>
            <a:off x="187950" y="2014425"/>
            <a:ext cx="2377500" cy="1477500"/>
          </a:xfrm>
          <a:prstGeom prst="rect">
            <a:avLst/>
          </a:prstGeom>
          <a:noFill/>
          <a:ln>
            <a:noFill/>
          </a:ln>
        </p:spPr>
        <p:txBody>
          <a:bodyPr anchorCtr="0" anchor="t" bIns="91425" lIns="91425" spcFirstLastPara="1" rIns="91425" wrap="square" tIns="91425">
            <a:spAutoFit/>
          </a:bodyPr>
          <a:lstStyle/>
          <a:p>
            <a:pPr indent="-304800" lvl="0" marL="457200" rtl="1" algn="r">
              <a:lnSpc>
                <a:spcPct val="150000"/>
              </a:lnSpc>
              <a:spcBef>
                <a:spcPts val="0"/>
              </a:spcBef>
              <a:spcAft>
                <a:spcPts val="0"/>
              </a:spcAft>
              <a:buClr>
                <a:schemeClr val="accent1"/>
              </a:buClr>
              <a:buSzPts val="1200"/>
              <a:buFont typeface="Amiri"/>
              <a:buChar char="●"/>
            </a:pPr>
            <a:r>
              <a:rPr lang="en" sz="1200">
                <a:solidFill>
                  <a:schemeClr val="accent1"/>
                </a:solidFill>
                <a:latin typeface="Amiri"/>
                <a:ea typeface="Amiri"/>
                <a:cs typeface="Amiri"/>
                <a:sym typeface="Amiri"/>
              </a:rPr>
              <a:t>دستور ۱۸: دستور وانیلا</a:t>
            </a:r>
            <a:endParaRPr sz="1200">
              <a:solidFill>
                <a:schemeClr val="accent1"/>
              </a:solidFill>
              <a:latin typeface="Amiri"/>
              <a:ea typeface="Amiri"/>
              <a:cs typeface="Amiri"/>
              <a:sym typeface="Amiri"/>
            </a:endParaRPr>
          </a:p>
          <a:p>
            <a:pPr indent="-304800" lvl="0" marL="457200" rtl="1" algn="r">
              <a:lnSpc>
                <a:spcPct val="150000"/>
              </a:lnSpc>
              <a:spcBef>
                <a:spcPts val="0"/>
              </a:spcBef>
              <a:spcAft>
                <a:spcPts val="0"/>
              </a:spcAft>
              <a:buClr>
                <a:schemeClr val="accent1"/>
              </a:buClr>
              <a:buSzPts val="1200"/>
              <a:buFont typeface="Amiri"/>
              <a:buChar char="●"/>
            </a:pPr>
            <a:r>
              <a:rPr lang="en" sz="1200">
                <a:solidFill>
                  <a:schemeClr val="accent1"/>
                </a:solidFill>
                <a:latin typeface="Amiri"/>
                <a:ea typeface="Amiri"/>
                <a:cs typeface="Amiri"/>
                <a:sym typeface="Amiri"/>
              </a:rPr>
              <a:t>دستور ۱۹: زنجیره تفکر به انگلیسی</a:t>
            </a:r>
            <a:endParaRPr sz="1200">
              <a:solidFill>
                <a:schemeClr val="accent1"/>
              </a:solidFill>
              <a:latin typeface="Amiri"/>
              <a:ea typeface="Amiri"/>
              <a:cs typeface="Amiri"/>
              <a:sym typeface="Amiri"/>
            </a:endParaRPr>
          </a:p>
          <a:p>
            <a:pPr indent="-304800" lvl="0" marL="457200" rtl="1" algn="r">
              <a:lnSpc>
                <a:spcPct val="150000"/>
              </a:lnSpc>
              <a:spcBef>
                <a:spcPts val="0"/>
              </a:spcBef>
              <a:spcAft>
                <a:spcPts val="0"/>
              </a:spcAft>
              <a:buClr>
                <a:schemeClr val="accent1"/>
              </a:buClr>
              <a:buSzPts val="1200"/>
              <a:buFont typeface="Amiri"/>
              <a:buChar char="●"/>
            </a:pPr>
            <a:r>
              <a:rPr lang="en" sz="1200">
                <a:solidFill>
                  <a:schemeClr val="accent1"/>
                </a:solidFill>
                <a:latin typeface="Amiri"/>
                <a:ea typeface="Amiri"/>
                <a:cs typeface="Amiri"/>
                <a:sym typeface="Amiri"/>
              </a:rPr>
              <a:t>دستور ۲۱: درخت تفکر انگلیسی</a:t>
            </a:r>
            <a:endParaRPr sz="1200">
              <a:solidFill>
                <a:schemeClr val="accent1"/>
              </a:solidFill>
              <a:latin typeface="Amiri"/>
              <a:ea typeface="Amiri"/>
              <a:cs typeface="Amiri"/>
              <a:sym typeface="Amiri"/>
            </a:endParaRPr>
          </a:p>
          <a:p>
            <a:pPr indent="-304800" lvl="0" marL="457200" rtl="1" algn="r">
              <a:lnSpc>
                <a:spcPct val="150000"/>
              </a:lnSpc>
              <a:spcBef>
                <a:spcPts val="0"/>
              </a:spcBef>
              <a:spcAft>
                <a:spcPts val="0"/>
              </a:spcAft>
              <a:buClr>
                <a:schemeClr val="accent1"/>
              </a:buClr>
              <a:buSzPts val="1200"/>
              <a:buFont typeface="Amiri"/>
              <a:buChar char="●"/>
            </a:pPr>
            <a:r>
              <a:rPr lang="en" sz="1200">
                <a:solidFill>
                  <a:schemeClr val="accent1"/>
                </a:solidFill>
                <a:latin typeface="Amiri"/>
                <a:ea typeface="Amiri"/>
                <a:cs typeface="Amiri"/>
                <a:sym typeface="Amiri"/>
              </a:rPr>
              <a:t>دستور ۲۴: زنجیره تفکر به فارسی</a:t>
            </a:r>
            <a:endParaRPr sz="1200">
              <a:solidFill>
                <a:schemeClr val="accent1"/>
              </a:solidFill>
              <a:latin typeface="Amiri"/>
              <a:ea typeface="Amiri"/>
              <a:cs typeface="Amiri"/>
              <a:sym typeface="Amiri"/>
            </a:endParaRPr>
          </a:p>
          <a:p>
            <a:pPr indent="-304800" lvl="0" marL="457200" rtl="1" algn="r">
              <a:lnSpc>
                <a:spcPct val="150000"/>
              </a:lnSpc>
              <a:spcBef>
                <a:spcPts val="0"/>
              </a:spcBef>
              <a:spcAft>
                <a:spcPts val="0"/>
              </a:spcAft>
              <a:buClr>
                <a:schemeClr val="accent1"/>
              </a:buClr>
              <a:buSzPts val="1200"/>
              <a:buFont typeface="Amiri"/>
              <a:buChar char="●"/>
            </a:pPr>
            <a:r>
              <a:rPr lang="en" sz="1200">
                <a:solidFill>
                  <a:schemeClr val="accent1"/>
                </a:solidFill>
                <a:latin typeface="Amiri"/>
                <a:ea typeface="Amiri"/>
                <a:cs typeface="Amiri"/>
                <a:sym typeface="Amiri"/>
              </a:rPr>
              <a:t>دستور ۲۵: درخت تفکر به فارسی</a:t>
            </a:r>
            <a:endParaRPr sz="1200">
              <a:solidFill>
                <a:schemeClr val="accent1"/>
              </a:solidFill>
              <a:latin typeface="Amiri"/>
              <a:ea typeface="Amiri"/>
              <a:cs typeface="Amiri"/>
              <a:sym typeface="Amiri"/>
            </a:endParaRPr>
          </a:p>
        </p:txBody>
      </p:sp>
      <p:sp>
        <p:nvSpPr>
          <p:cNvPr id="1081" name="Google Shape;1081;p104"/>
          <p:cNvSpPr txBox="1"/>
          <p:nvPr>
            <p:ph idx="12" type="sldNum"/>
          </p:nvPr>
        </p:nvSpPr>
        <p:spPr>
          <a:xfrm>
            <a:off x="8556784" y="4749851"/>
            <a:ext cx="548700" cy="393600"/>
          </a:xfrm>
          <a:prstGeom prst="rect">
            <a:avLst/>
          </a:prstGeom>
        </p:spPr>
        <p:txBody>
          <a:bodyPr anchorCtr="0" anchor="t"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85" name="Shape 1085"/>
        <p:cNvGrpSpPr/>
        <p:nvPr/>
      </p:nvGrpSpPr>
      <p:grpSpPr>
        <a:xfrm>
          <a:off x="0" y="0"/>
          <a:ext cx="0" cy="0"/>
          <a:chOff x="0" y="0"/>
          <a:chExt cx="0" cy="0"/>
        </a:xfrm>
      </p:grpSpPr>
      <p:sp>
        <p:nvSpPr>
          <p:cNvPr id="1086" name="Google Shape;1086;p105"/>
          <p:cNvSpPr txBox="1"/>
          <p:nvPr>
            <p:ph type="title"/>
          </p:nvPr>
        </p:nvSpPr>
        <p:spPr>
          <a:xfrm>
            <a:off x="2648700" y="660575"/>
            <a:ext cx="3846600" cy="578700"/>
          </a:xfrm>
          <a:prstGeom prst="rect">
            <a:avLst/>
          </a:prstGeom>
        </p:spPr>
        <p:txBody>
          <a:bodyPr anchorCtr="0" anchor="t" bIns="91425" lIns="91425" spcFirstLastPara="1" rIns="91425" wrap="square" tIns="91425">
            <a:noAutofit/>
          </a:bodyPr>
          <a:lstStyle/>
          <a:p>
            <a:pPr indent="0" lvl="0" marL="0" rtl="1" algn="ctr">
              <a:spcBef>
                <a:spcPts val="0"/>
              </a:spcBef>
              <a:spcAft>
                <a:spcPts val="0"/>
              </a:spcAft>
              <a:buNone/>
            </a:pPr>
            <a:r>
              <a:rPr lang="en" sz="2000">
                <a:latin typeface="Amiri"/>
                <a:ea typeface="Amiri"/>
                <a:cs typeface="Amiri"/>
                <a:sym typeface="Amiri"/>
              </a:rPr>
              <a:t>نتایج دستورهای زنجیره و درخت تفکر در حالت یادگیری چند نمونه‌ای</a:t>
            </a:r>
            <a:endParaRPr sz="2000">
              <a:latin typeface="Amiri"/>
              <a:ea typeface="Amiri"/>
              <a:cs typeface="Amiri"/>
              <a:sym typeface="Amiri"/>
            </a:endParaRPr>
          </a:p>
        </p:txBody>
      </p:sp>
      <p:pic>
        <p:nvPicPr>
          <p:cNvPr id="1087" name="Google Shape;1087;p105"/>
          <p:cNvPicPr preferRelativeResize="0"/>
          <p:nvPr/>
        </p:nvPicPr>
        <p:blipFill>
          <a:blip r:embed="rId3">
            <a:alphaModFix/>
          </a:blip>
          <a:stretch>
            <a:fillRect/>
          </a:stretch>
        </p:blipFill>
        <p:spPr>
          <a:xfrm>
            <a:off x="450850" y="1844650"/>
            <a:ext cx="8242300" cy="1914650"/>
          </a:xfrm>
          <a:prstGeom prst="rect">
            <a:avLst/>
          </a:prstGeom>
          <a:noFill/>
          <a:ln>
            <a:noFill/>
          </a:ln>
        </p:spPr>
      </p:pic>
      <p:sp>
        <p:nvSpPr>
          <p:cNvPr id="1088" name="Google Shape;1088;p105"/>
          <p:cNvSpPr txBox="1"/>
          <p:nvPr>
            <p:ph idx="12" type="sldNum"/>
          </p:nvPr>
        </p:nvSpPr>
        <p:spPr>
          <a:xfrm>
            <a:off x="8556784" y="4749851"/>
            <a:ext cx="548700" cy="393600"/>
          </a:xfrm>
          <a:prstGeom prst="rect">
            <a:avLst/>
          </a:prstGeom>
        </p:spPr>
        <p:txBody>
          <a:bodyPr anchorCtr="0" anchor="t"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92" name="Shape 1092"/>
        <p:cNvGrpSpPr/>
        <p:nvPr/>
      </p:nvGrpSpPr>
      <p:grpSpPr>
        <a:xfrm>
          <a:off x="0" y="0"/>
          <a:ext cx="0" cy="0"/>
          <a:chOff x="0" y="0"/>
          <a:chExt cx="0" cy="0"/>
        </a:xfrm>
      </p:grpSpPr>
      <p:sp>
        <p:nvSpPr>
          <p:cNvPr id="1093" name="Google Shape;1093;p106"/>
          <p:cNvSpPr txBox="1"/>
          <p:nvPr>
            <p:ph type="title"/>
          </p:nvPr>
        </p:nvSpPr>
        <p:spPr>
          <a:xfrm>
            <a:off x="2648700" y="660575"/>
            <a:ext cx="3846600" cy="578700"/>
          </a:xfrm>
          <a:prstGeom prst="rect">
            <a:avLst/>
          </a:prstGeom>
        </p:spPr>
        <p:txBody>
          <a:bodyPr anchorCtr="0" anchor="t" bIns="91425" lIns="91425" spcFirstLastPara="1" rIns="91425" wrap="square" tIns="91425">
            <a:noAutofit/>
          </a:bodyPr>
          <a:lstStyle/>
          <a:p>
            <a:pPr indent="0" lvl="0" marL="0" rtl="1" algn="ctr">
              <a:spcBef>
                <a:spcPts val="0"/>
              </a:spcBef>
              <a:spcAft>
                <a:spcPts val="0"/>
              </a:spcAft>
              <a:buNone/>
            </a:pPr>
            <a:r>
              <a:rPr lang="en" sz="2000">
                <a:latin typeface="Amiri"/>
                <a:ea typeface="Amiri"/>
                <a:cs typeface="Amiri"/>
                <a:sym typeface="Amiri"/>
              </a:rPr>
              <a:t>نتایج دستورهای زنجیره و درخت تفکر در حالت یادگیری چند نمونه‌ای</a:t>
            </a:r>
            <a:endParaRPr sz="2000">
              <a:latin typeface="Amiri"/>
              <a:ea typeface="Amiri"/>
              <a:cs typeface="Amiri"/>
              <a:sym typeface="Amiri"/>
            </a:endParaRPr>
          </a:p>
        </p:txBody>
      </p:sp>
      <p:pic>
        <p:nvPicPr>
          <p:cNvPr id="1094" name="Google Shape;1094;p106"/>
          <p:cNvPicPr preferRelativeResize="0"/>
          <p:nvPr/>
        </p:nvPicPr>
        <p:blipFill>
          <a:blip r:embed="rId3">
            <a:alphaModFix/>
          </a:blip>
          <a:stretch>
            <a:fillRect/>
          </a:stretch>
        </p:blipFill>
        <p:spPr>
          <a:xfrm>
            <a:off x="541338" y="1711450"/>
            <a:ext cx="8061325" cy="2129250"/>
          </a:xfrm>
          <a:prstGeom prst="rect">
            <a:avLst/>
          </a:prstGeom>
          <a:noFill/>
          <a:ln>
            <a:noFill/>
          </a:ln>
        </p:spPr>
      </p:pic>
      <p:sp>
        <p:nvSpPr>
          <p:cNvPr id="1095" name="Google Shape;1095;p106"/>
          <p:cNvSpPr txBox="1"/>
          <p:nvPr>
            <p:ph idx="12" type="sldNum"/>
          </p:nvPr>
        </p:nvSpPr>
        <p:spPr>
          <a:xfrm>
            <a:off x="8556784" y="4749851"/>
            <a:ext cx="548700" cy="393600"/>
          </a:xfrm>
          <a:prstGeom prst="rect">
            <a:avLst/>
          </a:prstGeom>
        </p:spPr>
        <p:txBody>
          <a:bodyPr anchorCtr="0" anchor="t"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99" name="Shape 1099"/>
        <p:cNvGrpSpPr/>
        <p:nvPr/>
      </p:nvGrpSpPr>
      <p:grpSpPr>
        <a:xfrm>
          <a:off x="0" y="0"/>
          <a:ext cx="0" cy="0"/>
          <a:chOff x="0" y="0"/>
          <a:chExt cx="0" cy="0"/>
        </a:xfrm>
      </p:grpSpPr>
      <p:sp>
        <p:nvSpPr>
          <p:cNvPr id="1100" name="Google Shape;1100;p107"/>
          <p:cNvSpPr txBox="1"/>
          <p:nvPr>
            <p:ph idx="1" type="subTitle"/>
          </p:nvPr>
        </p:nvSpPr>
        <p:spPr>
          <a:xfrm>
            <a:off x="2727325" y="277175"/>
            <a:ext cx="4315800" cy="376500"/>
          </a:xfrm>
          <a:prstGeom prst="rect">
            <a:avLst/>
          </a:prstGeom>
        </p:spPr>
        <p:txBody>
          <a:bodyPr anchorCtr="0" anchor="b" bIns="91425" lIns="91425" spcFirstLastPara="1" rIns="91425" wrap="square" tIns="91425">
            <a:noAutofit/>
          </a:bodyPr>
          <a:lstStyle/>
          <a:p>
            <a:pPr indent="0" lvl="0" marL="0" rtl="1" algn="l">
              <a:spcBef>
                <a:spcPts val="0"/>
              </a:spcBef>
              <a:spcAft>
                <a:spcPts val="0"/>
              </a:spcAft>
              <a:buNone/>
            </a:pPr>
            <a:r>
              <a:rPr lang="en">
                <a:latin typeface="Amiri"/>
                <a:ea typeface="Amiri"/>
                <a:cs typeface="Amiri"/>
                <a:sym typeface="Amiri"/>
              </a:rPr>
              <a:t>سیستم انتخاب دستور وابسته به ورودی</a:t>
            </a:r>
            <a:endParaRPr>
              <a:latin typeface="Amiri"/>
              <a:ea typeface="Amiri"/>
              <a:cs typeface="Amiri"/>
              <a:sym typeface="Amiri"/>
            </a:endParaRPr>
          </a:p>
        </p:txBody>
      </p:sp>
      <p:sp>
        <p:nvSpPr>
          <p:cNvPr id="1101" name="Google Shape;1101;p107"/>
          <p:cNvSpPr txBox="1"/>
          <p:nvPr>
            <p:ph idx="2" type="body"/>
          </p:nvPr>
        </p:nvSpPr>
        <p:spPr>
          <a:xfrm>
            <a:off x="6067200" y="2741350"/>
            <a:ext cx="3076800" cy="758400"/>
          </a:xfrm>
          <a:prstGeom prst="rect">
            <a:avLst/>
          </a:prstGeom>
        </p:spPr>
        <p:txBody>
          <a:bodyPr anchorCtr="0" anchor="t" bIns="91425" lIns="91425" spcFirstLastPara="1" rIns="91425" wrap="square" tIns="91425">
            <a:noAutofit/>
          </a:bodyPr>
          <a:lstStyle/>
          <a:p>
            <a:pPr indent="0" lvl="0" marL="0" rtl="1" algn="r">
              <a:spcBef>
                <a:spcPts val="0"/>
              </a:spcBef>
              <a:spcAft>
                <a:spcPts val="0"/>
              </a:spcAft>
              <a:buNone/>
            </a:pPr>
            <a:r>
              <a:rPr lang="en">
                <a:latin typeface="Amiri"/>
                <a:ea typeface="Amiri"/>
                <a:cs typeface="Amiri"/>
                <a:sym typeface="Amiri"/>
              </a:rPr>
              <a:t>براساس ورودی خبر، دستور مناسب توسط یک طبقه‌بند انتخاب می‌شود.</a:t>
            </a:r>
            <a:endParaRPr>
              <a:latin typeface="Amiri"/>
              <a:ea typeface="Amiri"/>
              <a:cs typeface="Amiri"/>
              <a:sym typeface="Amiri"/>
            </a:endParaRPr>
          </a:p>
          <a:p>
            <a:pPr indent="-304800" lvl="0" marL="457200" rtl="1" algn="r">
              <a:spcBef>
                <a:spcPts val="1200"/>
              </a:spcBef>
              <a:spcAft>
                <a:spcPts val="0"/>
              </a:spcAft>
              <a:buSzPts val="1200"/>
              <a:buFont typeface="Amiri"/>
              <a:buChar char="●"/>
            </a:pPr>
            <a:r>
              <a:rPr lang="en">
                <a:latin typeface="Amiri"/>
                <a:ea typeface="Amiri"/>
                <a:cs typeface="Amiri"/>
                <a:sym typeface="Amiri"/>
              </a:rPr>
              <a:t>دقت نهایی حاصل از این روش بسیار وابسته و متفاوت رفتار کردن دستورهای مختلف است.</a:t>
            </a:r>
            <a:endParaRPr>
              <a:latin typeface="Amiri"/>
              <a:ea typeface="Amiri"/>
              <a:cs typeface="Amiri"/>
              <a:sym typeface="Amiri"/>
            </a:endParaRPr>
          </a:p>
        </p:txBody>
      </p:sp>
      <p:cxnSp>
        <p:nvCxnSpPr>
          <p:cNvPr id="1102" name="Google Shape;1102;p107"/>
          <p:cNvCxnSpPr/>
          <p:nvPr/>
        </p:nvCxnSpPr>
        <p:spPr>
          <a:xfrm>
            <a:off x="5070450" y="463625"/>
            <a:ext cx="3129600" cy="0"/>
          </a:xfrm>
          <a:prstGeom prst="straightConnector1">
            <a:avLst/>
          </a:prstGeom>
          <a:noFill/>
          <a:ln cap="flat" cmpd="sng" w="9525">
            <a:solidFill>
              <a:schemeClr val="dk1"/>
            </a:solidFill>
            <a:prstDash val="solid"/>
            <a:round/>
            <a:headEnd len="med" w="med" type="none"/>
            <a:tailEnd len="med" w="med" type="none"/>
          </a:ln>
        </p:spPr>
      </p:cxnSp>
      <p:pic>
        <p:nvPicPr>
          <p:cNvPr id="1103" name="Google Shape;1103;p107"/>
          <p:cNvPicPr preferRelativeResize="0"/>
          <p:nvPr/>
        </p:nvPicPr>
        <p:blipFill>
          <a:blip r:embed="rId3">
            <a:alphaModFix/>
          </a:blip>
          <a:stretch>
            <a:fillRect/>
          </a:stretch>
        </p:blipFill>
        <p:spPr>
          <a:xfrm>
            <a:off x="133350" y="1039951"/>
            <a:ext cx="6446437" cy="758400"/>
          </a:xfrm>
          <a:prstGeom prst="rect">
            <a:avLst/>
          </a:prstGeom>
          <a:noFill/>
          <a:ln>
            <a:noFill/>
          </a:ln>
        </p:spPr>
      </p:pic>
      <p:pic>
        <p:nvPicPr>
          <p:cNvPr id="1104" name="Google Shape;1104;p107"/>
          <p:cNvPicPr preferRelativeResize="0"/>
          <p:nvPr/>
        </p:nvPicPr>
        <p:blipFill>
          <a:blip r:embed="rId4">
            <a:alphaModFix/>
          </a:blip>
          <a:stretch>
            <a:fillRect/>
          </a:stretch>
        </p:blipFill>
        <p:spPr>
          <a:xfrm>
            <a:off x="133350" y="1980325"/>
            <a:ext cx="4194175" cy="2054600"/>
          </a:xfrm>
          <a:prstGeom prst="rect">
            <a:avLst/>
          </a:prstGeom>
          <a:noFill/>
          <a:ln>
            <a:noFill/>
          </a:ln>
        </p:spPr>
      </p:pic>
      <p:sp>
        <p:nvSpPr>
          <p:cNvPr id="1105" name="Google Shape;1105;p10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09" name="Shape 1109"/>
        <p:cNvGrpSpPr/>
        <p:nvPr/>
      </p:nvGrpSpPr>
      <p:grpSpPr>
        <a:xfrm>
          <a:off x="0" y="0"/>
          <a:ext cx="0" cy="0"/>
          <a:chOff x="0" y="0"/>
          <a:chExt cx="0" cy="0"/>
        </a:xfrm>
      </p:grpSpPr>
      <p:grpSp>
        <p:nvGrpSpPr>
          <p:cNvPr id="1110" name="Google Shape;1110;p108"/>
          <p:cNvGrpSpPr/>
          <p:nvPr/>
        </p:nvGrpSpPr>
        <p:grpSpPr>
          <a:xfrm>
            <a:off x="457125" y="0"/>
            <a:ext cx="2505690" cy="4469981"/>
            <a:chOff x="457125" y="0"/>
            <a:chExt cx="2505690" cy="4469981"/>
          </a:xfrm>
        </p:grpSpPr>
        <p:sp>
          <p:nvSpPr>
            <p:cNvPr id="1111" name="Google Shape;1111;p108"/>
            <p:cNvSpPr/>
            <p:nvPr/>
          </p:nvSpPr>
          <p:spPr>
            <a:xfrm>
              <a:off x="457125" y="0"/>
              <a:ext cx="2505600" cy="3952800"/>
            </a:xfrm>
            <a:prstGeom prst="rect">
              <a:avLst/>
            </a:pr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12" name="Google Shape;1112;p108"/>
            <p:cNvSpPr/>
            <p:nvPr/>
          </p:nvSpPr>
          <p:spPr>
            <a:xfrm rot="-5400000">
              <a:off x="1164015" y="2671181"/>
              <a:ext cx="1092000" cy="2505600"/>
            </a:xfrm>
            <a:prstGeom prst="chevron">
              <a:avLst>
                <a:gd fmla="val 30950" name="adj"/>
              </a:avLst>
            </a:prstGeom>
            <a:solidFill>
              <a:schemeClr val="accent2"/>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grpSp>
      <p:grpSp>
        <p:nvGrpSpPr>
          <p:cNvPr id="1113" name="Google Shape;1113;p108"/>
          <p:cNvGrpSpPr/>
          <p:nvPr/>
        </p:nvGrpSpPr>
        <p:grpSpPr>
          <a:xfrm>
            <a:off x="3319150" y="0"/>
            <a:ext cx="2505690" cy="4469981"/>
            <a:chOff x="457125" y="0"/>
            <a:chExt cx="2505690" cy="4469981"/>
          </a:xfrm>
        </p:grpSpPr>
        <p:sp>
          <p:nvSpPr>
            <p:cNvPr id="1114" name="Google Shape;1114;p108"/>
            <p:cNvSpPr/>
            <p:nvPr/>
          </p:nvSpPr>
          <p:spPr>
            <a:xfrm>
              <a:off x="457125" y="0"/>
              <a:ext cx="2505600" cy="3952800"/>
            </a:xfrm>
            <a:prstGeom prst="rect">
              <a:avLst/>
            </a:pr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15" name="Google Shape;1115;p108"/>
            <p:cNvSpPr/>
            <p:nvPr/>
          </p:nvSpPr>
          <p:spPr>
            <a:xfrm rot="-5400000">
              <a:off x="1164015" y="2671181"/>
              <a:ext cx="1092000" cy="2505600"/>
            </a:xfrm>
            <a:prstGeom prst="chevron">
              <a:avLst>
                <a:gd fmla="val 30950" name="adj"/>
              </a:avLst>
            </a:prstGeom>
            <a:solidFill>
              <a:schemeClr val="accent2"/>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grpSp>
      <p:grpSp>
        <p:nvGrpSpPr>
          <p:cNvPr id="1116" name="Google Shape;1116;p108"/>
          <p:cNvGrpSpPr/>
          <p:nvPr/>
        </p:nvGrpSpPr>
        <p:grpSpPr>
          <a:xfrm>
            <a:off x="6181175" y="0"/>
            <a:ext cx="2505690" cy="4469981"/>
            <a:chOff x="457125" y="0"/>
            <a:chExt cx="2505690" cy="4469981"/>
          </a:xfrm>
        </p:grpSpPr>
        <p:sp>
          <p:nvSpPr>
            <p:cNvPr id="1117" name="Google Shape;1117;p108"/>
            <p:cNvSpPr/>
            <p:nvPr/>
          </p:nvSpPr>
          <p:spPr>
            <a:xfrm>
              <a:off x="457125" y="0"/>
              <a:ext cx="2505600" cy="3952800"/>
            </a:xfrm>
            <a:prstGeom prst="rect">
              <a:avLst/>
            </a:pr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18" name="Google Shape;1118;p108"/>
            <p:cNvSpPr/>
            <p:nvPr/>
          </p:nvSpPr>
          <p:spPr>
            <a:xfrm rot="-5400000">
              <a:off x="1164015" y="2671181"/>
              <a:ext cx="1092000" cy="2505600"/>
            </a:xfrm>
            <a:prstGeom prst="chevron">
              <a:avLst>
                <a:gd fmla="val 30950" name="adj"/>
              </a:avLst>
            </a:prstGeom>
            <a:solidFill>
              <a:schemeClr val="accent2"/>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grpSp>
      <p:sp>
        <p:nvSpPr>
          <p:cNvPr id="1119" name="Google Shape;1119;p108"/>
          <p:cNvSpPr txBox="1"/>
          <p:nvPr>
            <p:ph idx="13" type="subTitle"/>
          </p:nvPr>
        </p:nvSpPr>
        <p:spPr>
          <a:xfrm>
            <a:off x="6181175" y="332425"/>
            <a:ext cx="2505600" cy="282600"/>
          </a:xfrm>
          <a:prstGeom prst="rect">
            <a:avLst/>
          </a:prstGeom>
        </p:spPr>
        <p:txBody>
          <a:bodyPr anchorCtr="0" anchor="ctr" bIns="91425" lIns="91425" spcFirstLastPara="1" rIns="91425" wrap="square" tIns="91425">
            <a:noAutofit/>
          </a:bodyPr>
          <a:lstStyle/>
          <a:p>
            <a:pPr indent="0" lvl="0" marL="0" rtl="1" algn="ctr">
              <a:spcBef>
                <a:spcPts val="0"/>
              </a:spcBef>
              <a:spcAft>
                <a:spcPts val="0"/>
              </a:spcAft>
              <a:buNone/>
            </a:pPr>
            <a:r>
              <a:rPr b="1" lang="en" sz="1800">
                <a:latin typeface="Amiri"/>
                <a:ea typeface="Amiri"/>
                <a:cs typeface="Amiri"/>
                <a:sym typeface="Amiri"/>
              </a:rPr>
              <a:t>نتیجه‌گیری</a:t>
            </a:r>
            <a:endParaRPr b="1" sz="1800">
              <a:latin typeface="Amiri"/>
              <a:ea typeface="Amiri"/>
              <a:cs typeface="Amiri"/>
              <a:sym typeface="Amiri"/>
            </a:endParaRPr>
          </a:p>
        </p:txBody>
      </p:sp>
      <p:sp>
        <p:nvSpPr>
          <p:cNvPr id="1120" name="Google Shape;1120;p108"/>
          <p:cNvSpPr txBox="1"/>
          <p:nvPr>
            <p:ph idx="14" type="body"/>
          </p:nvPr>
        </p:nvSpPr>
        <p:spPr>
          <a:xfrm>
            <a:off x="6272675" y="1409988"/>
            <a:ext cx="2414100" cy="2565300"/>
          </a:xfrm>
          <a:prstGeom prst="rect">
            <a:avLst/>
          </a:prstGeom>
        </p:spPr>
        <p:txBody>
          <a:bodyPr anchorCtr="0" anchor="t" bIns="91425" lIns="91425" spcFirstLastPara="1" rIns="91425" wrap="square" tIns="91425">
            <a:noAutofit/>
          </a:bodyPr>
          <a:lstStyle/>
          <a:p>
            <a:pPr indent="-304800" lvl="0" marL="457200" rtl="1" algn="r">
              <a:lnSpc>
                <a:spcPct val="100000"/>
              </a:lnSpc>
              <a:spcBef>
                <a:spcPts val="0"/>
              </a:spcBef>
              <a:spcAft>
                <a:spcPts val="0"/>
              </a:spcAft>
              <a:buSzPts val="1200"/>
              <a:buFont typeface="Amiri"/>
              <a:buChar char="●"/>
            </a:pPr>
            <a:r>
              <a:rPr lang="en">
                <a:latin typeface="Amiri"/>
                <a:ea typeface="Amiri"/>
                <a:cs typeface="Amiri"/>
                <a:sym typeface="Amiri"/>
              </a:rPr>
              <a:t>بررسی موضوع اهمیت اخبار</a:t>
            </a:r>
            <a:endParaRPr>
              <a:latin typeface="Amiri"/>
              <a:ea typeface="Amiri"/>
              <a:cs typeface="Amiri"/>
              <a:sym typeface="Amiri"/>
            </a:endParaRPr>
          </a:p>
          <a:p>
            <a:pPr indent="0" lvl="0" marL="457200" rtl="1" algn="r">
              <a:lnSpc>
                <a:spcPct val="100000"/>
              </a:lnSpc>
              <a:spcBef>
                <a:spcPts val="0"/>
              </a:spcBef>
              <a:spcAft>
                <a:spcPts val="0"/>
              </a:spcAft>
              <a:buNone/>
            </a:pPr>
            <a:r>
              <a:t/>
            </a:r>
            <a:endParaRPr>
              <a:latin typeface="Amiri"/>
              <a:ea typeface="Amiri"/>
              <a:cs typeface="Amiri"/>
              <a:sym typeface="Amiri"/>
            </a:endParaRPr>
          </a:p>
          <a:p>
            <a:pPr indent="-304800" lvl="0" marL="457200" rtl="1" algn="r">
              <a:lnSpc>
                <a:spcPct val="100000"/>
              </a:lnSpc>
              <a:spcBef>
                <a:spcPts val="0"/>
              </a:spcBef>
              <a:spcAft>
                <a:spcPts val="0"/>
              </a:spcAft>
              <a:buSzPts val="1200"/>
              <a:buFont typeface="Amiri"/>
              <a:buChar char="●"/>
            </a:pPr>
            <a:r>
              <a:rPr lang="en">
                <a:latin typeface="Amiri"/>
                <a:ea typeface="Amiri"/>
                <a:cs typeface="Amiri"/>
                <a:sym typeface="Amiri"/>
              </a:rPr>
              <a:t>استفاده از روش‌های </a:t>
            </a:r>
            <a:r>
              <a:rPr lang="en">
                <a:latin typeface="Amiri"/>
                <a:ea typeface="Amiri"/>
                <a:cs typeface="Amiri"/>
                <a:sym typeface="Amiri"/>
              </a:rPr>
              <a:t>متخلف</a:t>
            </a:r>
            <a:r>
              <a:rPr lang="en">
                <a:latin typeface="Amiri"/>
                <a:ea typeface="Amiri"/>
                <a:cs typeface="Amiri"/>
                <a:sym typeface="Amiri"/>
              </a:rPr>
              <a:t> برای بکارگیری مدل‌های زبانی بزرگ</a:t>
            </a:r>
            <a:endParaRPr>
              <a:latin typeface="Amiri"/>
              <a:ea typeface="Amiri"/>
              <a:cs typeface="Amiri"/>
              <a:sym typeface="Amiri"/>
            </a:endParaRPr>
          </a:p>
          <a:p>
            <a:pPr indent="0" lvl="0" marL="457200" rtl="1" algn="r">
              <a:lnSpc>
                <a:spcPct val="100000"/>
              </a:lnSpc>
              <a:spcBef>
                <a:spcPts val="0"/>
              </a:spcBef>
              <a:spcAft>
                <a:spcPts val="0"/>
              </a:spcAft>
              <a:buNone/>
            </a:pPr>
            <a:r>
              <a:t/>
            </a:r>
            <a:endParaRPr>
              <a:latin typeface="Amiri"/>
              <a:ea typeface="Amiri"/>
              <a:cs typeface="Amiri"/>
              <a:sym typeface="Amiri"/>
            </a:endParaRPr>
          </a:p>
          <a:p>
            <a:pPr indent="-304800" lvl="0" marL="457200" rtl="1" algn="r">
              <a:lnSpc>
                <a:spcPct val="100000"/>
              </a:lnSpc>
              <a:spcBef>
                <a:spcPts val="0"/>
              </a:spcBef>
              <a:spcAft>
                <a:spcPts val="0"/>
              </a:spcAft>
              <a:buSzPts val="1200"/>
              <a:buFont typeface="Amiri"/>
              <a:buChar char="●"/>
            </a:pPr>
            <a:r>
              <a:rPr lang="en">
                <a:latin typeface="Amiri"/>
                <a:ea typeface="Amiri"/>
                <a:cs typeface="Amiri"/>
                <a:sym typeface="Amiri"/>
              </a:rPr>
              <a:t>گزارش دقت‌ها و بررسی نتایج آن</a:t>
            </a:r>
            <a:endParaRPr>
              <a:latin typeface="Amiri"/>
              <a:ea typeface="Amiri"/>
              <a:cs typeface="Amiri"/>
              <a:sym typeface="Amiri"/>
            </a:endParaRPr>
          </a:p>
          <a:p>
            <a:pPr indent="0" lvl="0" marL="0" rtl="1" algn="r">
              <a:lnSpc>
                <a:spcPct val="100000"/>
              </a:lnSpc>
              <a:spcBef>
                <a:spcPts val="0"/>
              </a:spcBef>
              <a:spcAft>
                <a:spcPts val="0"/>
              </a:spcAft>
              <a:buNone/>
            </a:pPr>
            <a:r>
              <a:t/>
            </a:r>
            <a:endParaRPr>
              <a:latin typeface="Amiri"/>
              <a:ea typeface="Amiri"/>
              <a:cs typeface="Amiri"/>
              <a:sym typeface="Amiri"/>
            </a:endParaRPr>
          </a:p>
          <a:p>
            <a:pPr indent="-304800" lvl="0" marL="457200" rtl="1" algn="r">
              <a:lnSpc>
                <a:spcPct val="100000"/>
              </a:lnSpc>
              <a:spcBef>
                <a:spcPts val="0"/>
              </a:spcBef>
              <a:spcAft>
                <a:spcPts val="0"/>
              </a:spcAft>
              <a:buSzPts val="1200"/>
              <a:buFont typeface="Amiri"/>
              <a:buChar char="●"/>
            </a:pPr>
            <a:r>
              <a:rPr lang="en">
                <a:latin typeface="Amiri"/>
                <a:ea typeface="Amiri"/>
                <a:cs typeface="Amiri"/>
                <a:sym typeface="Amiri"/>
              </a:rPr>
              <a:t>معرفی روش‌ها برای افزایش دقت</a:t>
            </a:r>
            <a:endParaRPr>
              <a:latin typeface="Amiri"/>
              <a:ea typeface="Amiri"/>
              <a:cs typeface="Amiri"/>
              <a:sym typeface="Amiri"/>
            </a:endParaRPr>
          </a:p>
        </p:txBody>
      </p:sp>
      <p:sp>
        <p:nvSpPr>
          <p:cNvPr id="1121" name="Google Shape;1121;p10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sp>
        <p:nvSpPr>
          <p:cNvPr id="1122" name="Google Shape;1122;p108"/>
          <p:cNvSpPr txBox="1"/>
          <p:nvPr>
            <p:ph idx="13" type="subTitle"/>
          </p:nvPr>
        </p:nvSpPr>
        <p:spPr>
          <a:xfrm>
            <a:off x="3276050" y="332425"/>
            <a:ext cx="2505600" cy="282600"/>
          </a:xfrm>
          <a:prstGeom prst="rect">
            <a:avLst/>
          </a:prstGeom>
        </p:spPr>
        <p:txBody>
          <a:bodyPr anchorCtr="0" anchor="ctr" bIns="91425" lIns="91425" spcFirstLastPara="1" rIns="91425" wrap="square" tIns="91425">
            <a:noAutofit/>
          </a:bodyPr>
          <a:lstStyle/>
          <a:p>
            <a:pPr indent="0" lvl="0" marL="0" rtl="1" algn="ctr">
              <a:spcBef>
                <a:spcPts val="0"/>
              </a:spcBef>
              <a:spcAft>
                <a:spcPts val="0"/>
              </a:spcAft>
              <a:buNone/>
            </a:pPr>
            <a:r>
              <a:rPr b="1" lang="en" sz="1800">
                <a:latin typeface="Amiri"/>
                <a:ea typeface="Amiri"/>
                <a:cs typeface="Amiri"/>
                <a:sym typeface="Amiri"/>
              </a:rPr>
              <a:t>پزوهش‌های آینده</a:t>
            </a:r>
            <a:endParaRPr b="1" sz="1800">
              <a:latin typeface="Amiri"/>
              <a:ea typeface="Amiri"/>
              <a:cs typeface="Amiri"/>
              <a:sym typeface="Amiri"/>
            </a:endParaRPr>
          </a:p>
        </p:txBody>
      </p:sp>
      <p:sp>
        <p:nvSpPr>
          <p:cNvPr id="1123" name="Google Shape;1123;p108"/>
          <p:cNvSpPr txBox="1"/>
          <p:nvPr>
            <p:ph idx="14" type="body"/>
          </p:nvPr>
        </p:nvSpPr>
        <p:spPr>
          <a:xfrm>
            <a:off x="3364950" y="1409988"/>
            <a:ext cx="2414100" cy="2565300"/>
          </a:xfrm>
          <a:prstGeom prst="rect">
            <a:avLst/>
          </a:prstGeom>
        </p:spPr>
        <p:txBody>
          <a:bodyPr anchorCtr="0" anchor="t" bIns="91425" lIns="91425" spcFirstLastPara="1" rIns="91425" wrap="square" tIns="91425">
            <a:noAutofit/>
          </a:bodyPr>
          <a:lstStyle/>
          <a:p>
            <a:pPr indent="-304800" lvl="0" marL="457200" rtl="1" algn="r">
              <a:lnSpc>
                <a:spcPct val="100000"/>
              </a:lnSpc>
              <a:spcBef>
                <a:spcPts val="0"/>
              </a:spcBef>
              <a:spcAft>
                <a:spcPts val="0"/>
              </a:spcAft>
              <a:buSzPts val="1200"/>
              <a:buFont typeface="Amiri"/>
              <a:buChar char="●"/>
            </a:pPr>
            <a:r>
              <a:rPr lang="en">
                <a:latin typeface="Amiri"/>
                <a:ea typeface="Amiri"/>
                <a:cs typeface="Amiri"/>
                <a:sym typeface="Amiri"/>
              </a:rPr>
              <a:t>بررسی سیستم تشخیص دستور و انتخاب آن بر اساس یادگیری چند نمونه‌ای</a:t>
            </a:r>
            <a:endParaRPr>
              <a:latin typeface="Amiri"/>
              <a:ea typeface="Amiri"/>
              <a:cs typeface="Amiri"/>
              <a:sym typeface="Amiri"/>
            </a:endParaRPr>
          </a:p>
          <a:p>
            <a:pPr indent="0" lvl="0" marL="457200" rtl="1" algn="r">
              <a:lnSpc>
                <a:spcPct val="100000"/>
              </a:lnSpc>
              <a:spcBef>
                <a:spcPts val="0"/>
              </a:spcBef>
              <a:spcAft>
                <a:spcPts val="0"/>
              </a:spcAft>
              <a:buNone/>
            </a:pPr>
            <a:r>
              <a:t/>
            </a:r>
            <a:endParaRPr>
              <a:latin typeface="Amiri"/>
              <a:ea typeface="Amiri"/>
              <a:cs typeface="Amiri"/>
              <a:sym typeface="Amiri"/>
            </a:endParaRPr>
          </a:p>
          <a:p>
            <a:pPr indent="-304800" lvl="0" marL="457200" rtl="1" algn="r">
              <a:lnSpc>
                <a:spcPct val="100000"/>
              </a:lnSpc>
              <a:spcBef>
                <a:spcPts val="0"/>
              </a:spcBef>
              <a:spcAft>
                <a:spcPts val="0"/>
              </a:spcAft>
              <a:buSzPts val="1200"/>
              <a:buFont typeface="Amiri"/>
              <a:buChar char="●"/>
            </a:pPr>
            <a:r>
              <a:rPr lang="en">
                <a:latin typeface="Amiri"/>
                <a:ea typeface="Amiri"/>
                <a:cs typeface="Amiri"/>
                <a:sym typeface="Amiri"/>
              </a:rPr>
              <a:t>بررسی عمیق‌تر قدرت استدلال این مدل‌ها</a:t>
            </a:r>
            <a:endParaRPr>
              <a:latin typeface="Amiri"/>
              <a:ea typeface="Amiri"/>
              <a:cs typeface="Amiri"/>
              <a:sym typeface="Amiri"/>
            </a:endParaRPr>
          </a:p>
          <a:p>
            <a:pPr indent="0" lvl="0" marL="457200" rtl="1" algn="r">
              <a:lnSpc>
                <a:spcPct val="100000"/>
              </a:lnSpc>
              <a:spcBef>
                <a:spcPts val="0"/>
              </a:spcBef>
              <a:spcAft>
                <a:spcPts val="0"/>
              </a:spcAft>
              <a:buNone/>
            </a:pPr>
            <a:r>
              <a:t/>
            </a:r>
            <a:endParaRPr>
              <a:latin typeface="Amiri"/>
              <a:ea typeface="Amiri"/>
              <a:cs typeface="Amiri"/>
              <a:sym typeface="Amiri"/>
            </a:endParaRPr>
          </a:p>
          <a:p>
            <a:pPr indent="-304800" lvl="0" marL="457200" rtl="1" algn="r">
              <a:lnSpc>
                <a:spcPct val="100000"/>
              </a:lnSpc>
              <a:spcBef>
                <a:spcPts val="0"/>
              </a:spcBef>
              <a:spcAft>
                <a:spcPts val="0"/>
              </a:spcAft>
              <a:buSzPts val="1200"/>
              <a:buFont typeface="Amiri"/>
              <a:buChar char="●"/>
            </a:pPr>
            <a:r>
              <a:rPr lang="en">
                <a:latin typeface="Amiri"/>
                <a:ea typeface="Amiri"/>
                <a:cs typeface="Amiri"/>
                <a:sym typeface="Amiri"/>
              </a:rPr>
              <a:t>تمیزسازی و بهینه‌سازی دادگان</a:t>
            </a:r>
            <a:endParaRPr>
              <a:latin typeface="Amiri"/>
              <a:ea typeface="Amiri"/>
              <a:cs typeface="Amiri"/>
              <a:sym typeface="Amiri"/>
            </a:endParaRPr>
          </a:p>
        </p:txBody>
      </p:sp>
      <p:sp>
        <p:nvSpPr>
          <p:cNvPr id="1124" name="Google Shape;1124;p108"/>
          <p:cNvSpPr txBox="1"/>
          <p:nvPr>
            <p:ph idx="13" type="subTitle"/>
          </p:nvPr>
        </p:nvSpPr>
        <p:spPr>
          <a:xfrm>
            <a:off x="457225" y="332425"/>
            <a:ext cx="2505600" cy="282600"/>
          </a:xfrm>
          <a:prstGeom prst="rect">
            <a:avLst/>
          </a:prstGeom>
        </p:spPr>
        <p:txBody>
          <a:bodyPr anchorCtr="0" anchor="ctr" bIns="91425" lIns="91425" spcFirstLastPara="1" rIns="91425" wrap="square" tIns="91425">
            <a:noAutofit/>
          </a:bodyPr>
          <a:lstStyle/>
          <a:p>
            <a:pPr indent="0" lvl="0" marL="0" rtl="1" algn="ctr">
              <a:spcBef>
                <a:spcPts val="0"/>
              </a:spcBef>
              <a:spcAft>
                <a:spcPts val="0"/>
              </a:spcAft>
              <a:buNone/>
            </a:pPr>
            <a:r>
              <a:rPr b="1" lang="en" sz="1800">
                <a:latin typeface="Amiri"/>
                <a:ea typeface="Amiri"/>
                <a:cs typeface="Amiri"/>
                <a:sym typeface="Amiri"/>
              </a:rPr>
              <a:t>سپاس</a:t>
            </a:r>
            <a:endParaRPr b="1" sz="1800">
              <a:latin typeface="Amiri"/>
              <a:ea typeface="Amiri"/>
              <a:cs typeface="Amiri"/>
              <a:sym typeface="Amiri"/>
            </a:endParaRPr>
          </a:p>
        </p:txBody>
      </p:sp>
      <p:sp>
        <p:nvSpPr>
          <p:cNvPr id="1125" name="Google Shape;1125;p108"/>
          <p:cNvSpPr txBox="1"/>
          <p:nvPr>
            <p:ph idx="14" type="body"/>
          </p:nvPr>
        </p:nvSpPr>
        <p:spPr>
          <a:xfrm>
            <a:off x="502975" y="1409988"/>
            <a:ext cx="2414100" cy="2565300"/>
          </a:xfrm>
          <a:prstGeom prst="rect">
            <a:avLst/>
          </a:prstGeom>
        </p:spPr>
        <p:txBody>
          <a:bodyPr anchorCtr="0" anchor="t" bIns="91425" lIns="91425" spcFirstLastPara="1" rIns="91425" wrap="square" tIns="91425">
            <a:noAutofit/>
          </a:bodyPr>
          <a:lstStyle/>
          <a:p>
            <a:pPr indent="-304800" lvl="0" marL="457200" rtl="1" algn="r">
              <a:lnSpc>
                <a:spcPct val="100000"/>
              </a:lnSpc>
              <a:spcBef>
                <a:spcPts val="0"/>
              </a:spcBef>
              <a:spcAft>
                <a:spcPts val="0"/>
              </a:spcAft>
              <a:buSzPts val="1200"/>
              <a:buFont typeface="Amiri"/>
              <a:buChar char="●"/>
            </a:pPr>
            <a:r>
              <a:rPr lang="en">
                <a:latin typeface="Amiri"/>
                <a:ea typeface="Amiri"/>
                <a:cs typeface="Amiri"/>
                <a:sym typeface="Amiri"/>
              </a:rPr>
              <a:t>دکتر مهدی جعفری به خاطر زحمات و راهنمایی‌های ایشان</a:t>
            </a:r>
            <a:endParaRPr>
              <a:latin typeface="Amiri"/>
              <a:ea typeface="Amiri"/>
              <a:cs typeface="Amiri"/>
              <a:sym typeface="Amiri"/>
            </a:endParaRPr>
          </a:p>
          <a:p>
            <a:pPr indent="0" lvl="0" marL="457200" rtl="1" algn="r">
              <a:lnSpc>
                <a:spcPct val="100000"/>
              </a:lnSpc>
              <a:spcBef>
                <a:spcPts val="0"/>
              </a:spcBef>
              <a:spcAft>
                <a:spcPts val="0"/>
              </a:spcAft>
              <a:buNone/>
            </a:pPr>
            <a:r>
              <a:t/>
            </a:r>
            <a:endParaRPr>
              <a:latin typeface="Amiri"/>
              <a:ea typeface="Amiri"/>
              <a:cs typeface="Amiri"/>
              <a:sym typeface="Amiri"/>
            </a:endParaRPr>
          </a:p>
          <a:p>
            <a:pPr indent="-304800" lvl="0" marL="457200" rtl="1" algn="r">
              <a:lnSpc>
                <a:spcPct val="100000"/>
              </a:lnSpc>
              <a:spcBef>
                <a:spcPts val="0"/>
              </a:spcBef>
              <a:spcAft>
                <a:spcPts val="0"/>
              </a:spcAft>
              <a:buSzPts val="1200"/>
              <a:buFont typeface="Amiri"/>
              <a:buChar char="●"/>
            </a:pPr>
            <a:r>
              <a:rPr lang="en">
                <a:latin typeface="Amiri"/>
                <a:ea typeface="Amiri"/>
                <a:cs typeface="Amiri"/>
                <a:sym typeface="Amiri"/>
              </a:rPr>
              <a:t>آقای معین سلیمی به دلیل زمانی و کمک‌هایی که در طول این پروژه به بنده داشتند.</a:t>
            </a:r>
            <a:endParaRPr>
              <a:latin typeface="Amiri"/>
              <a:ea typeface="Amiri"/>
              <a:cs typeface="Amiri"/>
              <a:sym typeface="Amiri"/>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45" name="Shape 945"/>
        <p:cNvGrpSpPr/>
        <p:nvPr/>
      </p:nvGrpSpPr>
      <p:grpSpPr>
        <a:xfrm>
          <a:off x="0" y="0"/>
          <a:ext cx="0" cy="0"/>
          <a:chOff x="0" y="0"/>
          <a:chExt cx="0" cy="0"/>
        </a:xfrm>
      </p:grpSpPr>
      <p:sp>
        <p:nvSpPr>
          <p:cNvPr id="946" name="Google Shape;946;p91"/>
          <p:cNvSpPr txBox="1"/>
          <p:nvPr>
            <p:ph idx="3" type="subTitle"/>
          </p:nvPr>
        </p:nvSpPr>
        <p:spPr>
          <a:xfrm>
            <a:off x="4829450" y="768100"/>
            <a:ext cx="3765000" cy="227700"/>
          </a:xfrm>
          <a:prstGeom prst="rect">
            <a:avLst/>
          </a:prstGeom>
        </p:spPr>
        <p:txBody>
          <a:bodyPr anchorCtr="0" anchor="ctr" bIns="91425" lIns="91425" spcFirstLastPara="1" rIns="91425" wrap="square" tIns="91425">
            <a:noAutofit/>
          </a:bodyPr>
          <a:lstStyle/>
          <a:p>
            <a:pPr indent="0" lvl="0" marL="0" rtl="1" algn="r">
              <a:spcBef>
                <a:spcPts val="0"/>
              </a:spcBef>
              <a:spcAft>
                <a:spcPts val="0"/>
              </a:spcAft>
              <a:buNone/>
            </a:pPr>
            <a:r>
              <a:rPr lang="en">
                <a:latin typeface="Amiri"/>
                <a:ea typeface="Amiri"/>
                <a:cs typeface="Amiri"/>
                <a:sym typeface="Amiri"/>
              </a:rPr>
              <a:t>چگونگی بررسی مهم بودن یک خبر</a:t>
            </a:r>
            <a:endParaRPr>
              <a:latin typeface="Amiri"/>
              <a:ea typeface="Amiri"/>
              <a:cs typeface="Amiri"/>
              <a:sym typeface="Amiri"/>
            </a:endParaRPr>
          </a:p>
        </p:txBody>
      </p:sp>
      <p:sp>
        <p:nvSpPr>
          <p:cNvPr id="947" name="Google Shape;947;p91"/>
          <p:cNvSpPr txBox="1"/>
          <p:nvPr>
            <p:ph idx="4" type="body"/>
          </p:nvPr>
        </p:nvSpPr>
        <p:spPr>
          <a:xfrm>
            <a:off x="4829450" y="998844"/>
            <a:ext cx="3765000" cy="878400"/>
          </a:xfrm>
          <a:prstGeom prst="rect">
            <a:avLst/>
          </a:prstGeom>
        </p:spPr>
        <p:txBody>
          <a:bodyPr anchorCtr="0" anchor="t" bIns="91425" lIns="91425" spcFirstLastPara="1" rIns="91425" wrap="square" tIns="91425">
            <a:noAutofit/>
          </a:bodyPr>
          <a:lstStyle/>
          <a:p>
            <a:pPr indent="-304800" lvl="0" marL="457200" rtl="1" algn="r">
              <a:spcBef>
                <a:spcPts val="0"/>
              </a:spcBef>
              <a:spcAft>
                <a:spcPts val="0"/>
              </a:spcAft>
              <a:buSzPts val="1200"/>
              <a:buFont typeface="Amiri"/>
              <a:buChar char="●"/>
            </a:pPr>
            <a:r>
              <a:rPr lang="en">
                <a:latin typeface="Amiri"/>
                <a:ea typeface="Amiri"/>
                <a:cs typeface="Amiri"/>
                <a:sym typeface="Amiri"/>
              </a:rPr>
              <a:t>تعریف برچسب‌‌گذاری</a:t>
            </a:r>
            <a:endParaRPr>
              <a:latin typeface="Amiri"/>
              <a:ea typeface="Amiri"/>
              <a:cs typeface="Amiri"/>
              <a:sym typeface="Amiri"/>
            </a:endParaRPr>
          </a:p>
          <a:p>
            <a:pPr indent="-304800" lvl="0" marL="457200" rtl="1" algn="r">
              <a:spcBef>
                <a:spcPts val="0"/>
              </a:spcBef>
              <a:spcAft>
                <a:spcPts val="0"/>
              </a:spcAft>
              <a:buSzPts val="1200"/>
              <a:buFont typeface="Amiri"/>
              <a:buChar char="●"/>
            </a:pPr>
            <a:r>
              <a:rPr lang="en">
                <a:latin typeface="Amiri"/>
                <a:ea typeface="Amiri"/>
                <a:cs typeface="Amiri"/>
                <a:sym typeface="Amiri"/>
              </a:rPr>
              <a:t>استفاده از دادگان برچسب‌گذاری شده</a:t>
            </a:r>
            <a:endParaRPr>
              <a:latin typeface="Amiri"/>
              <a:ea typeface="Amiri"/>
              <a:cs typeface="Amiri"/>
              <a:sym typeface="Amiri"/>
            </a:endParaRPr>
          </a:p>
          <a:p>
            <a:pPr indent="-304800" lvl="0" marL="457200" rtl="1" algn="r">
              <a:spcBef>
                <a:spcPts val="0"/>
              </a:spcBef>
              <a:spcAft>
                <a:spcPts val="0"/>
              </a:spcAft>
              <a:buSzPts val="1200"/>
              <a:buFont typeface="Amiri"/>
              <a:buChar char="●"/>
            </a:pPr>
            <a:r>
              <a:rPr lang="en">
                <a:latin typeface="Amiri"/>
                <a:ea typeface="Amiri"/>
                <a:cs typeface="Amiri"/>
                <a:sym typeface="Amiri"/>
              </a:rPr>
              <a:t>بیش از ۷۷۰۰ داده</a:t>
            </a:r>
            <a:endParaRPr>
              <a:latin typeface="Amiri"/>
              <a:ea typeface="Amiri"/>
              <a:cs typeface="Amiri"/>
              <a:sym typeface="Amiri"/>
            </a:endParaRPr>
          </a:p>
        </p:txBody>
      </p:sp>
      <p:sp>
        <p:nvSpPr>
          <p:cNvPr id="948" name="Google Shape;948;p91"/>
          <p:cNvSpPr txBox="1"/>
          <p:nvPr>
            <p:ph idx="5" type="subTitle"/>
          </p:nvPr>
        </p:nvSpPr>
        <p:spPr>
          <a:xfrm>
            <a:off x="4829450" y="2018873"/>
            <a:ext cx="3765000" cy="227700"/>
          </a:xfrm>
          <a:prstGeom prst="rect">
            <a:avLst/>
          </a:prstGeom>
        </p:spPr>
        <p:txBody>
          <a:bodyPr anchorCtr="0" anchor="ctr" bIns="91425" lIns="91425" spcFirstLastPara="1" rIns="91425" wrap="square" tIns="91425">
            <a:noAutofit/>
          </a:bodyPr>
          <a:lstStyle/>
          <a:p>
            <a:pPr indent="0" lvl="0" marL="0" rtl="1" algn="r">
              <a:spcBef>
                <a:spcPts val="0"/>
              </a:spcBef>
              <a:spcAft>
                <a:spcPts val="0"/>
              </a:spcAft>
              <a:buNone/>
            </a:pPr>
            <a:r>
              <a:rPr lang="en">
                <a:latin typeface="Amiri"/>
                <a:ea typeface="Amiri"/>
                <a:cs typeface="Amiri"/>
                <a:sym typeface="Amiri"/>
              </a:rPr>
              <a:t>اهمیت موضوع تشخیص اهمیت اخبار</a:t>
            </a:r>
            <a:endParaRPr>
              <a:latin typeface="Amiri"/>
              <a:ea typeface="Amiri"/>
              <a:cs typeface="Amiri"/>
              <a:sym typeface="Amiri"/>
            </a:endParaRPr>
          </a:p>
        </p:txBody>
      </p:sp>
      <p:sp>
        <p:nvSpPr>
          <p:cNvPr id="949" name="Google Shape;949;p91"/>
          <p:cNvSpPr txBox="1"/>
          <p:nvPr>
            <p:ph idx="7" type="subTitle"/>
          </p:nvPr>
        </p:nvSpPr>
        <p:spPr>
          <a:xfrm>
            <a:off x="4829450" y="3274833"/>
            <a:ext cx="3765000" cy="227700"/>
          </a:xfrm>
          <a:prstGeom prst="rect">
            <a:avLst/>
          </a:prstGeom>
        </p:spPr>
        <p:txBody>
          <a:bodyPr anchorCtr="0" anchor="ctr" bIns="91425" lIns="91425" spcFirstLastPara="1" rIns="91425" wrap="square" tIns="91425">
            <a:noAutofit/>
          </a:bodyPr>
          <a:lstStyle/>
          <a:p>
            <a:pPr indent="0" lvl="0" marL="0" rtl="1" algn="r">
              <a:spcBef>
                <a:spcPts val="0"/>
              </a:spcBef>
              <a:spcAft>
                <a:spcPts val="0"/>
              </a:spcAft>
              <a:buNone/>
            </a:pPr>
            <a:r>
              <a:rPr lang="en">
                <a:latin typeface="Amiri"/>
                <a:ea typeface="Amiri"/>
                <a:cs typeface="Amiri"/>
                <a:sym typeface="Amiri"/>
              </a:rPr>
              <a:t>اهداف پژوهش</a:t>
            </a:r>
            <a:endParaRPr>
              <a:latin typeface="Amiri"/>
              <a:ea typeface="Amiri"/>
              <a:cs typeface="Amiri"/>
              <a:sym typeface="Amiri"/>
            </a:endParaRPr>
          </a:p>
        </p:txBody>
      </p:sp>
      <p:sp>
        <p:nvSpPr>
          <p:cNvPr id="950" name="Google Shape;950;p91"/>
          <p:cNvSpPr txBox="1"/>
          <p:nvPr>
            <p:ph type="ctrTitle"/>
          </p:nvPr>
        </p:nvSpPr>
        <p:spPr>
          <a:xfrm>
            <a:off x="352550" y="2171700"/>
            <a:ext cx="3219900" cy="800100"/>
          </a:xfrm>
          <a:prstGeom prst="rect">
            <a:avLst/>
          </a:prstGeom>
        </p:spPr>
        <p:txBody>
          <a:bodyPr anchorCtr="0" anchor="ctr" bIns="91425" lIns="91425" spcFirstLastPara="1" rIns="91425" wrap="square" tIns="91425">
            <a:noAutofit/>
          </a:bodyPr>
          <a:lstStyle/>
          <a:p>
            <a:pPr indent="0" lvl="0" marL="0" rtl="1" algn="ctr">
              <a:spcBef>
                <a:spcPts val="0"/>
              </a:spcBef>
              <a:spcAft>
                <a:spcPts val="0"/>
              </a:spcAft>
              <a:buNone/>
            </a:pPr>
            <a:r>
              <a:rPr lang="en">
                <a:latin typeface="Amiri"/>
                <a:ea typeface="Amiri"/>
                <a:cs typeface="Amiri"/>
                <a:sym typeface="Amiri"/>
              </a:rPr>
              <a:t>مقدمه</a:t>
            </a:r>
            <a:endParaRPr>
              <a:latin typeface="Amiri"/>
              <a:ea typeface="Amiri"/>
              <a:cs typeface="Amiri"/>
              <a:sym typeface="Amiri"/>
            </a:endParaRPr>
          </a:p>
        </p:txBody>
      </p:sp>
      <p:sp>
        <p:nvSpPr>
          <p:cNvPr id="951" name="Google Shape;951;p91"/>
          <p:cNvSpPr txBox="1"/>
          <p:nvPr/>
        </p:nvSpPr>
        <p:spPr>
          <a:xfrm>
            <a:off x="3572375" y="768096"/>
            <a:ext cx="640200" cy="2277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1600">
                <a:solidFill>
                  <a:schemeClr val="accent1"/>
                </a:solidFill>
                <a:latin typeface="STIX Two Text Medium"/>
                <a:ea typeface="STIX Two Text Medium"/>
                <a:cs typeface="STIX Two Text Medium"/>
                <a:sym typeface="STIX Two Text Medium"/>
              </a:rPr>
              <a:t>۰۱</a:t>
            </a:r>
            <a:endParaRPr sz="1600">
              <a:solidFill>
                <a:schemeClr val="accent1"/>
              </a:solidFill>
              <a:latin typeface="STIX Two Text Medium"/>
              <a:ea typeface="STIX Two Text Medium"/>
              <a:cs typeface="STIX Two Text Medium"/>
              <a:sym typeface="STIX Two Text Medium"/>
            </a:endParaRPr>
          </a:p>
        </p:txBody>
      </p:sp>
      <p:sp>
        <p:nvSpPr>
          <p:cNvPr id="952" name="Google Shape;952;p91"/>
          <p:cNvSpPr txBox="1"/>
          <p:nvPr/>
        </p:nvSpPr>
        <p:spPr>
          <a:xfrm>
            <a:off x="3572375" y="2018871"/>
            <a:ext cx="640200" cy="2277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1600">
                <a:solidFill>
                  <a:schemeClr val="accent1"/>
                </a:solidFill>
                <a:latin typeface="STIX Two Text Medium"/>
                <a:ea typeface="STIX Two Text Medium"/>
                <a:cs typeface="STIX Two Text Medium"/>
                <a:sym typeface="STIX Two Text Medium"/>
              </a:rPr>
              <a:t>۰۲</a:t>
            </a:r>
            <a:endParaRPr sz="1600">
              <a:solidFill>
                <a:schemeClr val="accent1"/>
              </a:solidFill>
              <a:latin typeface="STIX Two Text Medium"/>
              <a:ea typeface="STIX Two Text Medium"/>
              <a:cs typeface="STIX Two Text Medium"/>
              <a:sym typeface="STIX Two Text Medium"/>
            </a:endParaRPr>
          </a:p>
        </p:txBody>
      </p:sp>
      <p:sp>
        <p:nvSpPr>
          <p:cNvPr id="953" name="Google Shape;953;p91"/>
          <p:cNvSpPr txBox="1"/>
          <p:nvPr/>
        </p:nvSpPr>
        <p:spPr>
          <a:xfrm>
            <a:off x="3572375" y="3274821"/>
            <a:ext cx="640200" cy="2277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1600">
                <a:solidFill>
                  <a:schemeClr val="accent1"/>
                </a:solidFill>
                <a:latin typeface="STIX Two Text Medium"/>
                <a:ea typeface="STIX Two Text Medium"/>
                <a:cs typeface="STIX Two Text Medium"/>
                <a:sym typeface="STIX Two Text Medium"/>
              </a:rPr>
              <a:t>۰۳</a:t>
            </a:r>
            <a:endParaRPr sz="1600">
              <a:solidFill>
                <a:schemeClr val="accent1"/>
              </a:solidFill>
              <a:latin typeface="STIX Two Text Medium"/>
              <a:ea typeface="STIX Two Text Medium"/>
              <a:cs typeface="STIX Two Text Medium"/>
              <a:sym typeface="STIX Two Text Medium"/>
            </a:endParaRPr>
          </a:p>
        </p:txBody>
      </p:sp>
      <p:sp>
        <p:nvSpPr>
          <p:cNvPr id="954" name="Google Shape;954;p91"/>
          <p:cNvSpPr txBox="1"/>
          <p:nvPr>
            <p:ph idx="4" type="body"/>
          </p:nvPr>
        </p:nvSpPr>
        <p:spPr>
          <a:xfrm>
            <a:off x="4829450" y="2246581"/>
            <a:ext cx="3765000" cy="878400"/>
          </a:xfrm>
          <a:prstGeom prst="rect">
            <a:avLst/>
          </a:prstGeom>
        </p:spPr>
        <p:txBody>
          <a:bodyPr anchorCtr="0" anchor="t" bIns="91425" lIns="91425" spcFirstLastPara="1" rIns="91425" wrap="square" tIns="91425">
            <a:noAutofit/>
          </a:bodyPr>
          <a:lstStyle/>
          <a:p>
            <a:pPr indent="-304800" lvl="0" marL="457200" rtl="1" algn="r">
              <a:spcBef>
                <a:spcPts val="0"/>
              </a:spcBef>
              <a:spcAft>
                <a:spcPts val="0"/>
              </a:spcAft>
              <a:buSzPts val="1200"/>
              <a:buFont typeface="Amiri"/>
              <a:buChar char="●"/>
            </a:pPr>
            <a:r>
              <a:rPr lang="en">
                <a:latin typeface="Amiri"/>
                <a:ea typeface="Amiri"/>
                <a:cs typeface="Amiri"/>
                <a:sym typeface="Amiri"/>
              </a:rPr>
              <a:t>سهولت پیگیری اخبار توسط کاربران</a:t>
            </a:r>
            <a:endParaRPr>
              <a:latin typeface="Amiri"/>
              <a:ea typeface="Amiri"/>
              <a:cs typeface="Amiri"/>
              <a:sym typeface="Amiri"/>
            </a:endParaRPr>
          </a:p>
          <a:p>
            <a:pPr indent="-304800" lvl="0" marL="457200" rtl="1" algn="r">
              <a:spcBef>
                <a:spcPts val="0"/>
              </a:spcBef>
              <a:spcAft>
                <a:spcPts val="0"/>
              </a:spcAft>
              <a:buSzPts val="1200"/>
              <a:buFont typeface="Amiri"/>
              <a:buChar char="●"/>
            </a:pPr>
            <a:r>
              <a:rPr lang="en">
                <a:latin typeface="Amiri"/>
                <a:ea typeface="Amiri"/>
                <a:cs typeface="Amiri"/>
                <a:sym typeface="Amiri"/>
              </a:rPr>
              <a:t>بررسی قدرت استدلال مدل‌های زبانی بزرگ</a:t>
            </a:r>
            <a:endParaRPr>
              <a:latin typeface="Amiri"/>
              <a:ea typeface="Amiri"/>
              <a:cs typeface="Amiri"/>
              <a:sym typeface="Amiri"/>
            </a:endParaRPr>
          </a:p>
          <a:p>
            <a:pPr indent="-304800" lvl="0" marL="457200" rtl="1" algn="r">
              <a:spcBef>
                <a:spcPts val="0"/>
              </a:spcBef>
              <a:spcAft>
                <a:spcPts val="0"/>
              </a:spcAft>
              <a:buSzPts val="1200"/>
              <a:buFont typeface="Amiri"/>
              <a:buChar char="●"/>
            </a:pPr>
            <a:r>
              <a:rPr lang="en">
                <a:latin typeface="Amiri"/>
                <a:ea typeface="Amiri"/>
                <a:cs typeface="Amiri"/>
                <a:sym typeface="Amiri"/>
              </a:rPr>
              <a:t>بهبود دقت این نوع مدل‌ها</a:t>
            </a:r>
            <a:endParaRPr>
              <a:latin typeface="Amiri"/>
              <a:ea typeface="Amiri"/>
              <a:cs typeface="Amiri"/>
              <a:sym typeface="Amiri"/>
            </a:endParaRPr>
          </a:p>
        </p:txBody>
      </p:sp>
      <p:sp>
        <p:nvSpPr>
          <p:cNvPr id="955" name="Google Shape;955;p91"/>
          <p:cNvSpPr txBox="1"/>
          <p:nvPr>
            <p:ph idx="4" type="body"/>
          </p:nvPr>
        </p:nvSpPr>
        <p:spPr>
          <a:xfrm>
            <a:off x="4829450" y="3510094"/>
            <a:ext cx="3765000" cy="878400"/>
          </a:xfrm>
          <a:prstGeom prst="rect">
            <a:avLst/>
          </a:prstGeom>
        </p:spPr>
        <p:txBody>
          <a:bodyPr anchorCtr="0" anchor="t" bIns="91425" lIns="91425" spcFirstLastPara="1" rIns="91425" wrap="square" tIns="91425">
            <a:noAutofit/>
          </a:bodyPr>
          <a:lstStyle/>
          <a:p>
            <a:pPr indent="-304800" lvl="0" marL="457200" rtl="1" algn="r">
              <a:spcBef>
                <a:spcPts val="0"/>
              </a:spcBef>
              <a:spcAft>
                <a:spcPts val="0"/>
              </a:spcAft>
              <a:buSzPts val="1200"/>
              <a:buFont typeface="Amiri"/>
              <a:buChar char="●"/>
            </a:pPr>
            <a:r>
              <a:rPr lang="en">
                <a:latin typeface="Amiri"/>
                <a:ea typeface="Amiri"/>
                <a:cs typeface="Amiri"/>
                <a:sym typeface="Amiri"/>
              </a:rPr>
              <a:t>تعریف ساختاری برای انجام این کار پیچیده</a:t>
            </a:r>
            <a:endParaRPr>
              <a:latin typeface="Amiri"/>
              <a:ea typeface="Amiri"/>
              <a:cs typeface="Amiri"/>
              <a:sym typeface="Amiri"/>
            </a:endParaRPr>
          </a:p>
          <a:p>
            <a:pPr indent="-304800" lvl="0" marL="457200" rtl="1" algn="r">
              <a:spcBef>
                <a:spcPts val="0"/>
              </a:spcBef>
              <a:spcAft>
                <a:spcPts val="0"/>
              </a:spcAft>
              <a:buSzPts val="1200"/>
              <a:buFont typeface="Amiri"/>
              <a:buChar char="●"/>
            </a:pPr>
            <a:r>
              <a:rPr lang="en">
                <a:latin typeface="Amiri"/>
                <a:ea typeface="Amiri"/>
                <a:cs typeface="Amiri"/>
                <a:sym typeface="Amiri"/>
              </a:rPr>
              <a:t>تشخیص نقاط ضعف و قدرت مدل‌های زبانی بزرگ</a:t>
            </a:r>
            <a:endParaRPr>
              <a:latin typeface="Amiri"/>
              <a:ea typeface="Amiri"/>
              <a:cs typeface="Amiri"/>
              <a:sym typeface="Amiri"/>
            </a:endParaRPr>
          </a:p>
        </p:txBody>
      </p:sp>
      <p:sp>
        <p:nvSpPr>
          <p:cNvPr id="956" name="Google Shape;956;p91"/>
          <p:cNvSpPr txBox="1"/>
          <p:nvPr>
            <p:ph idx="12" type="sldNum"/>
          </p:nvPr>
        </p:nvSpPr>
        <p:spPr>
          <a:xfrm>
            <a:off x="8556784" y="4749851"/>
            <a:ext cx="548700" cy="393600"/>
          </a:xfrm>
          <a:prstGeom prst="rect">
            <a:avLst/>
          </a:prstGeom>
        </p:spPr>
        <p:txBody>
          <a:bodyPr anchorCtr="0" anchor="t"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29" name="Shape 1129"/>
        <p:cNvGrpSpPr/>
        <p:nvPr/>
      </p:nvGrpSpPr>
      <p:grpSpPr>
        <a:xfrm>
          <a:off x="0" y="0"/>
          <a:ext cx="0" cy="0"/>
          <a:chOff x="0" y="0"/>
          <a:chExt cx="0" cy="0"/>
        </a:xfrm>
      </p:grpSpPr>
      <p:sp>
        <p:nvSpPr>
          <p:cNvPr id="1130" name="Google Shape;1130;p109"/>
          <p:cNvSpPr txBox="1"/>
          <p:nvPr>
            <p:ph type="ctrTitle"/>
          </p:nvPr>
        </p:nvSpPr>
        <p:spPr>
          <a:xfrm>
            <a:off x="352550" y="2171700"/>
            <a:ext cx="3860100" cy="800100"/>
          </a:xfrm>
          <a:prstGeom prst="rect">
            <a:avLst/>
          </a:prstGeom>
        </p:spPr>
        <p:txBody>
          <a:bodyPr anchorCtr="0" anchor="ctr" bIns="91425" lIns="91425" spcFirstLastPara="1" rIns="91425" wrap="square" tIns="91425">
            <a:noAutofit/>
          </a:bodyPr>
          <a:lstStyle/>
          <a:p>
            <a:pPr indent="0" lvl="0" marL="0" rtl="1" algn="ctr">
              <a:spcBef>
                <a:spcPts val="0"/>
              </a:spcBef>
              <a:spcAft>
                <a:spcPts val="0"/>
              </a:spcAft>
              <a:buNone/>
            </a:pPr>
            <a:r>
              <a:rPr lang="en">
                <a:latin typeface="Amiri"/>
                <a:ea typeface="Amiri"/>
                <a:cs typeface="Amiri"/>
                <a:sym typeface="Amiri"/>
              </a:rPr>
              <a:t>مراجع</a:t>
            </a:r>
            <a:endParaRPr>
              <a:latin typeface="Amiri"/>
              <a:ea typeface="Amiri"/>
              <a:cs typeface="Amiri"/>
              <a:sym typeface="Amiri"/>
            </a:endParaRPr>
          </a:p>
        </p:txBody>
      </p:sp>
      <p:sp>
        <p:nvSpPr>
          <p:cNvPr id="1131" name="Google Shape;1131;p109"/>
          <p:cNvSpPr txBox="1"/>
          <p:nvPr>
            <p:ph idx="4294967295" type="body"/>
          </p:nvPr>
        </p:nvSpPr>
        <p:spPr>
          <a:xfrm>
            <a:off x="4829450" y="568325"/>
            <a:ext cx="3961800" cy="39051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1000"/>
              <a:t> [1] J. Wei, L. Hou, A. Lampinen, X. Chen, D. Huang, Y. Tay, X. Chen, Y. Lu, D. Zhou, T. Ma, and Q. V. Le. Symbol tuning improves in-context learning in language models, 2023.</a:t>
            </a:r>
            <a:endParaRPr sz="1000"/>
          </a:p>
          <a:p>
            <a:pPr indent="0" lvl="0" marL="0" rtl="0" algn="l">
              <a:spcBef>
                <a:spcPts val="1200"/>
              </a:spcBef>
              <a:spcAft>
                <a:spcPts val="0"/>
              </a:spcAft>
              <a:buNone/>
            </a:pPr>
            <a:r>
              <a:rPr lang="en" sz="1000"/>
              <a:t> [2] J. Devlin, M.-W. Chang, K. Lee, and K. Toutanova. Bert: Pre-training of deep bidirectional transformers for language understanding, 2019. </a:t>
            </a:r>
            <a:endParaRPr sz="1000"/>
          </a:p>
          <a:p>
            <a:pPr indent="0" lvl="0" marL="0" rtl="0" algn="l">
              <a:spcBef>
                <a:spcPts val="1200"/>
              </a:spcBef>
              <a:spcAft>
                <a:spcPts val="0"/>
              </a:spcAft>
              <a:buNone/>
            </a:pPr>
            <a:r>
              <a:rPr lang="en" sz="1000"/>
              <a:t>[3] T. B. Brown, B. Mann, N. Ryder, M. Subbiah, J. Kaplan, P. Dhariwal, A. Nee lakantan, P. Shyam, G. Sastry, A. Askell, S. Agarwal, A. Herbert-Voss, G. Krueger, T. Henighan, R. Child, A. Ramesh, D. M. Ziegler, J. Wu, C. Winter, C. Hesse, M. Chen, E. Sigler, M. Litwin, S. Gray, B. Chess, J. Clark, C. Berner, S. McCan dlish, A. Radford, I. Sutskever, and D. Amodei. Language models are few-shot learners, 2020. </a:t>
            </a:r>
            <a:endParaRPr sz="1000"/>
          </a:p>
          <a:p>
            <a:pPr indent="0" lvl="0" marL="0" rtl="0" algn="l">
              <a:spcBef>
                <a:spcPts val="1200"/>
              </a:spcBef>
              <a:spcAft>
                <a:spcPts val="0"/>
              </a:spcAft>
              <a:buNone/>
            </a:pPr>
            <a:r>
              <a:rPr lang="en" sz="1000"/>
              <a:t>[4] J. Wei, M. Bosma, V. Y. Zhao, K. Guu, A. W. Yu, B. Lester, N. Du, A. M. Dai, and Q. V. Le. Finetuned language models are zero-shot learners, 2022. </a:t>
            </a:r>
            <a:endParaRPr sz="1000"/>
          </a:p>
          <a:p>
            <a:pPr indent="0" lvl="0" marL="0" rtl="0" algn="l">
              <a:spcBef>
                <a:spcPts val="1200"/>
              </a:spcBef>
              <a:spcAft>
                <a:spcPts val="1200"/>
              </a:spcAft>
              <a:buNone/>
            </a:pPr>
            <a:r>
              <a:rPr lang="en" sz="1000"/>
              <a:t>[5] L. Ouyang, J. Wu, X. Jiang, D. Almeida, C. L. Wainwright, P. Mishkin, C. Zhang, S. Agarwal, K. Slama, A. Ray, J. Schulman, J. Hilton, F. Kelton, L. Miller, M. Simens, A. Askell, P. Welinder, P. Christiano, J. Leike, and R. Lowe. Training language models to follow instructions with human feedback, 2022.</a:t>
            </a:r>
            <a:endParaRPr sz="1000"/>
          </a:p>
        </p:txBody>
      </p:sp>
      <p:sp>
        <p:nvSpPr>
          <p:cNvPr id="1132" name="Google Shape;1132;p109"/>
          <p:cNvSpPr txBox="1"/>
          <p:nvPr>
            <p:ph idx="12" type="sldNum"/>
          </p:nvPr>
        </p:nvSpPr>
        <p:spPr>
          <a:xfrm>
            <a:off x="8556784" y="4749851"/>
            <a:ext cx="548700" cy="393600"/>
          </a:xfrm>
          <a:prstGeom prst="rect">
            <a:avLst/>
          </a:prstGeom>
        </p:spPr>
        <p:txBody>
          <a:bodyPr anchorCtr="0" anchor="t"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36" name="Shape 1136"/>
        <p:cNvGrpSpPr/>
        <p:nvPr/>
      </p:nvGrpSpPr>
      <p:grpSpPr>
        <a:xfrm>
          <a:off x="0" y="0"/>
          <a:ext cx="0" cy="0"/>
          <a:chOff x="0" y="0"/>
          <a:chExt cx="0" cy="0"/>
        </a:xfrm>
      </p:grpSpPr>
      <p:sp>
        <p:nvSpPr>
          <p:cNvPr id="1137" name="Google Shape;1137;p110"/>
          <p:cNvSpPr txBox="1"/>
          <p:nvPr>
            <p:ph idx="4294967295" type="body"/>
          </p:nvPr>
        </p:nvSpPr>
        <p:spPr>
          <a:xfrm>
            <a:off x="4829450" y="549275"/>
            <a:ext cx="3961800" cy="39243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1000"/>
              <a:t>[14] V. Sanh, A. Webson, T. Neeraj, J. Rozen, A. Sharma, A. Santilli, T. Fevry, J. A. Fries, R. Teehan, T. Bers, S. Biderman, L. Gao, T. Wolf, and A. M. Rush. Multitask prompted training enables zero-shot task generalization, 2022.</a:t>
            </a:r>
            <a:endParaRPr sz="1000"/>
          </a:p>
          <a:p>
            <a:pPr indent="0" lvl="0" marL="0" rtl="0" algn="l">
              <a:spcBef>
                <a:spcPts val="1200"/>
              </a:spcBef>
              <a:spcAft>
                <a:spcPts val="0"/>
              </a:spcAft>
              <a:buNone/>
            </a:pPr>
            <a:r>
              <a:rPr lang="en" sz="1000"/>
              <a:t>[15] P. Zheng, H. Chen, S. Hu, B. Zhu, J. Hu, C.-S. Lin, X. Wu, S. Lyu, G. Huang, and X. Wang. Few-shot learning for misinformation detection based on contrastive models. Electronics, 13(4), 2024.</a:t>
            </a:r>
            <a:endParaRPr sz="1000"/>
          </a:p>
          <a:p>
            <a:pPr indent="0" lvl="0" marL="0" rtl="0" algn="l">
              <a:spcBef>
                <a:spcPts val="1200"/>
              </a:spcBef>
              <a:spcAft>
                <a:spcPts val="0"/>
              </a:spcAft>
              <a:buNone/>
            </a:pPr>
            <a:r>
              <a:rPr lang="en" sz="1000"/>
              <a:t>[16] M. Heydari, M. Khazeni, and M. A. Soltanshahi. Deep learning-based sentiment analysis in persian language. In 2021 7th International Conference on Web Research (ICWR), page 287–291. IEEE, May 2021.</a:t>
            </a:r>
            <a:endParaRPr sz="1000"/>
          </a:p>
          <a:p>
            <a:pPr indent="0" lvl="0" marL="0" rtl="0" algn="l">
              <a:spcBef>
                <a:spcPts val="1200"/>
              </a:spcBef>
              <a:spcAft>
                <a:spcPts val="0"/>
              </a:spcAft>
              <a:buNone/>
            </a:pPr>
            <a:r>
              <a:rPr lang="en" sz="1000"/>
              <a:t>[17] H. H. Hemati, A. Lagzian, M. S. Sartakhti, H. Beigy, and E. Asgari. Khabarchin: Automatic detection of important news in the persian language, 2023.</a:t>
            </a:r>
            <a:endParaRPr sz="1000"/>
          </a:p>
          <a:p>
            <a:pPr indent="0" lvl="0" marL="0" rtl="0" algn="l">
              <a:spcBef>
                <a:spcPts val="1200"/>
              </a:spcBef>
              <a:spcAft>
                <a:spcPts val="0"/>
              </a:spcAft>
              <a:buNone/>
            </a:pPr>
            <a:r>
              <a:rPr lang="en" sz="1000"/>
              <a:t>[18] L. Reynolds and K. McDonell. Prompt programming for large language models: Beyond the few-shot paradigm, 2021.</a:t>
            </a:r>
            <a:endParaRPr sz="1000"/>
          </a:p>
          <a:p>
            <a:pPr indent="0" lvl="0" marL="0" rtl="0" algn="l">
              <a:spcBef>
                <a:spcPts val="1200"/>
              </a:spcBef>
              <a:spcAft>
                <a:spcPts val="0"/>
              </a:spcAft>
              <a:buNone/>
            </a:pPr>
            <a:r>
              <a:rPr lang="en" sz="1000"/>
              <a:t>[19] H. Sun, A. Hüyük, and M. van der Schaar. Query-dependent prompt evaluation and optimization with offline inverse rl, 2024.</a:t>
            </a:r>
            <a:endParaRPr sz="1000"/>
          </a:p>
          <a:p>
            <a:pPr indent="0" lvl="0" marL="0" rtl="0" algn="l">
              <a:spcBef>
                <a:spcPts val="1200"/>
              </a:spcBef>
              <a:spcAft>
                <a:spcPts val="1200"/>
              </a:spcAft>
              <a:buNone/>
            </a:pPr>
            <a:r>
              <a:rPr lang="en" sz="1000"/>
              <a:t>[20] T. Dao, D. Y. Fu, S. Ermon, A. Rudra, and C. Ré. Flashattention: Fast and memory-efficient exact attention with io-awareness, 2022.</a:t>
            </a:r>
            <a:endParaRPr sz="1000"/>
          </a:p>
        </p:txBody>
      </p:sp>
      <p:sp>
        <p:nvSpPr>
          <p:cNvPr id="1138" name="Google Shape;1138;p110"/>
          <p:cNvSpPr txBox="1"/>
          <p:nvPr>
            <p:ph idx="4294967295" type="body"/>
          </p:nvPr>
        </p:nvSpPr>
        <p:spPr>
          <a:xfrm>
            <a:off x="409850" y="566700"/>
            <a:ext cx="3961800" cy="39243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1000"/>
              <a:t> [6] S. Gao, A. Sethi, S. Agarwal, T. Chung, and D. Hakkani-Tur. Dialog state tracking: A neural reading comprehension approach, 2019.</a:t>
            </a:r>
            <a:endParaRPr sz="1000"/>
          </a:p>
          <a:p>
            <a:pPr indent="0" lvl="0" marL="0" rtl="0" algn="l">
              <a:spcBef>
                <a:spcPts val="1200"/>
              </a:spcBef>
              <a:spcAft>
                <a:spcPts val="0"/>
              </a:spcAft>
              <a:buNone/>
            </a:pPr>
            <a:r>
              <a:rPr lang="en" sz="1000"/>
              <a:t>[7] L. Reynolds and K. McDonell. Prompt programming for large language models: Beyond the few-shot paradigm, 2021.</a:t>
            </a:r>
            <a:endParaRPr sz="1000"/>
          </a:p>
          <a:p>
            <a:pPr indent="0" lvl="0" marL="0" rtl="0" algn="l">
              <a:spcBef>
                <a:spcPts val="1200"/>
              </a:spcBef>
              <a:spcAft>
                <a:spcPts val="0"/>
              </a:spcAft>
              <a:buNone/>
            </a:pPr>
            <a:r>
              <a:rPr lang="en" sz="1000"/>
              <a:t>[8] H. P. Luhn. The automatic creation of literature abstracts. IBM Journal of Research and Development, 2(2):159–165, 1958.</a:t>
            </a:r>
            <a:endParaRPr sz="1000"/>
          </a:p>
          <a:p>
            <a:pPr indent="0" lvl="0" marL="0" rtl="0" algn="l">
              <a:spcBef>
                <a:spcPts val="1200"/>
              </a:spcBef>
              <a:spcAft>
                <a:spcPts val="0"/>
              </a:spcAft>
              <a:buNone/>
            </a:pPr>
            <a:r>
              <a:rPr lang="en" sz="1000"/>
              <a:t>[9] M. Felicilda, A. Geriane, V. Agustin, M. C. Blanco, J. Morano, L. Mahusay, and J. Guialil. Enhancement of random forest algorithm applied in fake news detection. World Journal of Advanced Research and Reviews, 22:1075–1079, 05 2024.</a:t>
            </a:r>
            <a:endParaRPr sz="1000"/>
          </a:p>
          <a:p>
            <a:pPr indent="0" lvl="0" marL="0" rtl="0" algn="l">
              <a:spcBef>
                <a:spcPts val="1200"/>
              </a:spcBef>
              <a:spcAft>
                <a:spcPts val="0"/>
              </a:spcAft>
              <a:buNone/>
            </a:pPr>
            <a:r>
              <a:rPr lang="en" sz="1000"/>
              <a:t> [10] Y. Yang and J. O. Pedersen. A comparative study on feature selection in text categorization. In Proceedings of the Fourteenth International Conference on Ma chine Learning, ICML ’97, page 412–420, San Francisco, CA, USA, 1997. Morgan Kaufmann Publishers Inc.</a:t>
            </a:r>
            <a:endParaRPr sz="1000"/>
          </a:p>
          <a:p>
            <a:pPr indent="0" lvl="0" marL="0" rtl="0" algn="l">
              <a:spcBef>
                <a:spcPts val="1200"/>
              </a:spcBef>
              <a:spcAft>
                <a:spcPts val="0"/>
              </a:spcAft>
              <a:buNone/>
            </a:pPr>
            <a:r>
              <a:rPr lang="en" sz="1000"/>
              <a:t>[11] S. Hochreiter and J. Schmidhuber. Long short-term memory. Neural Comput., 9(8):1735–1780, Nov. 1997.</a:t>
            </a:r>
            <a:endParaRPr sz="1000"/>
          </a:p>
          <a:p>
            <a:pPr indent="0" lvl="0" marL="0" rtl="0" algn="l">
              <a:spcBef>
                <a:spcPts val="1200"/>
              </a:spcBef>
              <a:spcAft>
                <a:spcPts val="1200"/>
              </a:spcAft>
              <a:buNone/>
            </a:pPr>
            <a:r>
              <a:rPr lang="en" sz="1000"/>
              <a:t>[12] B. Hu, Q. Sheng, J. Cao, Y. Shi, Y. Li, D. Wang, and P. Qi. Bad actor, good advisor: Exploring the role of large language models in fake news detection.</a:t>
            </a:r>
            <a:endParaRPr sz="1000"/>
          </a:p>
        </p:txBody>
      </p:sp>
      <p:sp>
        <p:nvSpPr>
          <p:cNvPr id="1139" name="Google Shape;1139;p110"/>
          <p:cNvSpPr txBox="1"/>
          <p:nvPr>
            <p:ph idx="12" type="sldNum"/>
          </p:nvPr>
        </p:nvSpPr>
        <p:spPr>
          <a:xfrm>
            <a:off x="8556784" y="4749851"/>
            <a:ext cx="548700" cy="393600"/>
          </a:xfrm>
          <a:prstGeom prst="rect">
            <a:avLst/>
          </a:prstGeom>
        </p:spPr>
        <p:txBody>
          <a:bodyPr anchorCtr="0" anchor="t"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43" name="Shape 1143"/>
        <p:cNvGrpSpPr/>
        <p:nvPr/>
      </p:nvGrpSpPr>
      <p:grpSpPr>
        <a:xfrm>
          <a:off x="0" y="0"/>
          <a:ext cx="0" cy="0"/>
          <a:chOff x="0" y="0"/>
          <a:chExt cx="0" cy="0"/>
        </a:xfrm>
      </p:grpSpPr>
      <p:sp>
        <p:nvSpPr>
          <p:cNvPr id="1144" name="Google Shape;1144;p111"/>
          <p:cNvSpPr txBox="1"/>
          <p:nvPr>
            <p:ph type="ctrTitle"/>
          </p:nvPr>
        </p:nvSpPr>
        <p:spPr>
          <a:xfrm>
            <a:off x="1375800" y="1703150"/>
            <a:ext cx="5485800" cy="1737300"/>
          </a:xfrm>
          <a:prstGeom prst="rect">
            <a:avLst/>
          </a:prstGeom>
        </p:spPr>
        <p:txBody>
          <a:bodyPr anchorCtr="0" anchor="ctr" bIns="91425" lIns="91425" spcFirstLastPara="1" rIns="91425" wrap="square" tIns="91425">
            <a:noAutofit/>
          </a:bodyPr>
          <a:lstStyle/>
          <a:p>
            <a:pPr indent="0" lvl="0" marL="0" rtl="1" algn="ctr">
              <a:spcBef>
                <a:spcPts val="0"/>
              </a:spcBef>
              <a:spcAft>
                <a:spcPts val="0"/>
              </a:spcAft>
              <a:buNone/>
            </a:pPr>
            <a:r>
              <a:rPr lang="en">
                <a:latin typeface="Amiri"/>
                <a:ea typeface="Amiri"/>
                <a:cs typeface="Amiri"/>
                <a:sym typeface="Amiri"/>
              </a:rPr>
              <a:t>با تشکر از توجه شما</a:t>
            </a:r>
            <a:endParaRPr>
              <a:latin typeface="Amiri"/>
              <a:ea typeface="Amiri"/>
              <a:cs typeface="Amiri"/>
              <a:sym typeface="Amiri"/>
            </a:endParaRPr>
          </a:p>
        </p:txBody>
      </p:sp>
      <p:sp>
        <p:nvSpPr>
          <p:cNvPr id="1145" name="Google Shape;1145;p111"/>
          <p:cNvSpPr txBox="1"/>
          <p:nvPr>
            <p:ph idx="12" type="sldNum"/>
          </p:nvPr>
        </p:nvSpPr>
        <p:spPr>
          <a:xfrm>
            <a:off x="8556784" y="4749851"/>
            <a:ext cx="548700" cy="393600"/>
          </a:xfrm>
          <a:prstGeom prst="rect">
            <a:avLst/>
          </a:prstGeom>
        </p:spPr>
        <p:txBody>
          <a:bodyPr anchorCtr="0" anchor="t"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60" name="Shape 960"/>
        <p:cNvGrpSpPr/>
        <p:nvPr/>
      </p:nvGrpSpPr>
      <p:grpSpPr>
        <a:xfrm>
          <a:off x="0" y="0"/>
          <a:ext cx="0" cy="0"/>
          <a:chOff x="0" y="0"/>
          <a:chExt cx="0" cy="0"/>
        </a:xfrm>
      </p:grpSpPr>
      <p:sp>
        <p:nvSpPr>
          <p:cNvPr id="961" name="Google Shape;961;p92"/>
          <p:cNvSpPr txBox="1"/>
          <p:nvPr>
            <p:ph type="title"/>
          </p:nvPr>
        </p:nvSpPr>
        <p:spPr>
          <a:xfrm>
            <a:off x="5098300" y="661650"/>
            <a:ext cx="3846600" cy="578700"/>
          </a:xfrm>
          <a:prstGeom prst="rect">
            <a:avLst/>
          </a:prstGeom>
        </p:spPr>
        <p:txBody>
          <a:bodyPr anchorCtr="0" anchor="t" bIns="91425" lIns="91425" spcFirstLastPara="1" rIns="91425" wrap="square" tIns="91425">
            <a:noAutofit/>
          </a:bodyPr>
          <a:lstStyle/>
          <a:p>
            <a:pPr indent="0" lvl="0" marL="0" rtl="1" algn="ctr">
              <a:spcBef>
                <a:spcPts val="0"/>
              </a:spcBef>
              <a:spcAft>
                <a:spcPts val="0"/>
              </a:spcAft>
              <a:buNone/>
            </a:pPr>
            <a:r>
              <a:rPr lang="en" sz="2700">
                <a:latin typeface="Amiri"/>
                <a:ea typeface="Amiri"/>
                <a:cs typeface="Amiri"/>
                <a:sym typeface="Amiri"/>
              </a:rPr>
              <a:t>مفاهیم اولیه</a:t>
            </a:r>
            <a:endParaRPr sz="2500">
              <a:latin typeface="Amiri"/>
              <a:ea typeface="Amiri"/>
              <a:cs typeface="Amiri"/>
              <a:sym typeface="Amiri"/>
            </a:endParaRPr>
          </a:p>
        </p:txBody>
      </p:sp>
      <p:sp>
        <p:nvSpPr>
          <p:cNvPr id="962" name="Google Shape;962;p92"/>
          <p:cNvSpPr txBox="1"/>
          <p:nvPr>
            <p:ph idx="7" type="subTitle"/>
          </p:nvPr>
        </p:nvSpPr>
        <p:spPr>
          <a:xfrm>
            <a:off x="2103450" y="2663188"/>
            <a:ext cx="1644600" cy="4701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None/>
            </a:pPr>
            <a:r>
              <a:rPr lang="en"/>
              <a:t>۰۴</a:t>
            </a:r>
            <a:endParaRPr/>
          </a:p>
        </p:txBody>
      </p:sp>
      <p:sp>
        <p:nvSpPr>
          <p:cNvPr id="963" name="Google Shape;963;p92"/>
          <p:cNvSpPr txBox="1"/>
          <p:nvPr>
            <p:ph idx="8" type="subTitle"/>
          </p:nvPr>
        </p:nvSpPr>
        <p:spPr>
          <a:xfrm>
            <a:off x="3748031" y="2663188"/>
            <a:ext cx="1644600" cy="4701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None/>
            </a:pPr>
            <a:r>
              <a:rPr lang="en"/>
              <a:t>۰۳</a:t>
            </a:r>
            <a:endParaRPr/>
          </a:p>
        </p:txBody>
      </p:sp>
      <p:sp>
        <p:nvSpPr>
          <p:cNvPr id="964" name="Google Shape;964;p92"/>
          <p:cNvSpPr txBox="1"/>
          <p:nvPr>
            <p:ph idx="9" type="subTitle"/>
          </p:nvPr>
        </p:nvSpPr>
        <p:spPr>
          <a:xfrm>
            <a:off x="5395950" y="2663188"/>
            <a:ext cx="1644600" cy="4701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None/>
            </a:pPr>
            <a:r>
              <a:rPr lang="en"/>
              <a:t>۰۲</a:t>
            </a:r>
            <a:endParaRPr/>
          </a:p>
        </p:txBody>
      </p:sp>
      <p:sp>
        <p:nvSpPr>
          <p:cNvPr id="965" name="Google Shape;965;p92"/>
          <p:cNvSpPr txBox="1"/>
          <p:nvPr>
            <p:ph idx="13" type="subTitle"/>
          </p:nvPr>
        </p:nvSpPr>
        <p:spPr>
          <a:xfrm>
            <a:off x="7038825" y="2663188"/>
            <a:ext cx="1644600" cy="4701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None/>
            </a:pPr>
            <a:r>
              <a:rPr lang="en"/>
              <a:t>۰۱</a:t>
            </a:r>
            <a:endParaRPr/>
          </a:p>
        </p:txBody>
      </p:sp>
      <p:sp>
        <p:nvSpPr>
          <p:cNvPr id="966" name="Google Shape;966;p92"/>
          <p:cNvSpPr txBox="1"/>
          <p:nvPr>
            <p:ph idx="14" type="subTitle"/>
          </p:nvPr>
        </p:nvSpPr>
        <p:spPr>
          <a:xfrm>
            <a:off x="457225" y="2663188"/>
            <a:ext cx="1644600" cy="4701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None/>
            </a:pPr>
            <a:r>
              <a:rPr lang="en"/>
              <a:t>۰۵</a:t>
            </a:r>
            <a:endParaRPr/>
          </a:p>
        </p:txBody>
      </p:sp>
      <p:sp>
        <p:nvSpPr>
          <p:cNvPr id="967" name="Google Shape;967;p92"/>
          <p:cNvSpPr txBox="1"/>
          <p:nvPr>
            <p:ph idx="1" type="body"/>
          </p:nvPr>
        </p:nvSpPr>
        <p:spPr>
          <a:xfrm>
            <a:off x="1985550" y="3609025"/>
            <a:ext cx="1880400" cy="659400"/>
          </a:xfrm>
          <a:prstGeom prst="rect">
            <a:avLst/>
          </a:prstGeom>
        </p:spPr>
        <p:txBody>
          <a:bodyPr anchorCtr="0" anchor="t" bIns="91425" lIns="91425" spcFirstLastPara="1" rIns="91425" wrap="square" tIns="91425">
            <a:noAutofit/>
          </a:bodyPr>
          <a:lstStyle/>
          <a:p>
            <a:pPr indent="0" lvl="0" marL="0" rtl="1" algn="ctr">
              <a:spcBef>
                <a:spcPts val="0"/>
              </a:spcBef>
              <a:spcAft>
                <a:spcPts val="1200"/>
              </a:spcAft>
              <a:buNone/>
            </a:pPr>
            <a:r>
              <a:rPr lang="en">
                <a:latin typeface="Amiri"/>
                <a:ea typeface="Amiri"/>
                <a:cs typeface="Amiri"/>
                <a:sym typeface="Amiri"/>
              </a:rPr>
              <a:t>دستورهای سیستمی و کاربر</a:t>
            </a:r>
            <a:endParaRPr>
              <a:latin typeface="Amiri"/>
              <a:ea typeface="Amiri"/>
              <a:cs typeface="Amiri"/>
              <a:sym typeface="Amiri"/>
            </a:endParaRPr>
          </a:p>
        </p:txBody>
      </p:sp>
      <p:sp>
        <p:nvSpPr>
          <p:cNvPr id="968" name="Google Shape;968;p92"/>
          <p:cNvSpPr txBox="1"/>
          <p:nvPr>
            <p:ph idx="15" type="body"/>
          </p:nvPr>
        </p:nvSpPr>
        <p:spPr>
          <a:xfrm>
            <a:off x="5278050" y="3609025"/>
            <a:ext cx="1880400" cy="659400"/>
          </a:xfrm>
          <a:prstGeom prst="rect">
            <a:avLst/>
          </a:prstGeom>
        </p:spPr>
        <p:txBody>
          <a:bodyPr anchorCtr="0" anchor="t" bIns="91425" lIns="91425" spcFirstLastPara="1" rIns="91425" wrap="square" tIns="91425">
            <a:noAutofit/>
          </a:bodyPr>
          <a:lstStyle/>
          <a:p>
            <a:pPr indent="0" lvl="0" marL="0" rtl="1" algn="ctr">
              <a:spcBef>
                <a:spcPts val="0"/>
              </a:spcBef>
              <a:spcAft>
                <a:spcPts val="1200"/>
              </a:spcAft>
              <a:buNone/>
            </a:pPr>
            <a:r>
              <a:rPr lang="en">
                <a:latin typeface="Amiri"/>
                <a:ea typeface="Amiri"/>
                <a:cs typeface="Amiri"/>
                <a:sym typeface="Amiri"/>
              </a:rPr>
              <a:t>یادگیری درون‌متنی</a:t>
            </a:r>
            <a:endParaRPr>
              <a:latin typeface="Amiri"/>
              <a:ea typeface="Amiri"/>
              <a:cs typeface="Amiri"/>
              <a:sym typeface="Amiri"/>
            </a:endParaRPr>
          </a:p>
        </p:txBody>
      </p:sp>
      <p:cxnSp>
        <p:nvCxnSpPr>
          <p:cNvPr id="969" name="Google Shape;969;p92"/>
          <p:cNvCxnSpPr/>
          <p:nvPr/>
        </p:nvCxnSpPr>
        <p:spPr>
          <a:xfrm rot="10800000">
            <a:off x="1279500" y="2263688"/>
            <a:ext cx="0" cy="309000"/>
          </a:xfrm>
          <a:prstGeom prst="straightConnector1">
            <a:avLst/>
          </a:prstGeom>
          <a:noFill/>
          <a:ln cap="flat" cmpd="sng" w="19050">
            <a:solidFill>
              <a:schemeClr val="accent1"/>
            </a:solidFill>
            <a:prstDash val="solid"/>
            <a:round/>
            <a:headEnd len="med" w="med" type="none"/>
            <a:tailEnd len="med" w="med" type="none"/>
          </a:ln>
        </p:spPr>
      </p:cxnSp>
      <p:cxnSp>
        <p:nvCxnSpPr>
          <p:cNvPr id="970" name="Google Shape;970;p92"/>
          <p:cNvCxnSpPr/>
          <p:nvPr/>
        </p:nvCxnSpPr>
        <p:spPr>
          <a:xfrm rot="10800000">
            <a:off x="2924100" y="3228013"/>
            <a:ext cx="0" cy="309000"/>
          </a:xfrm>
          <a:prstGeom prst="straightConnector1">
            <a:avLst/>
          </a:prstGeom>
          <a:noFill/>
          <a:ln cap="flat" cmpd="sng" w="19050">
            <a:solidFill>
              <a:schemeClr val="accent1"/>
            </a:solidFill>
            <a:prstDash val="solid"/>
            <a:round/>
            <a:headEnd len="med" w="med" type="none"/>
            <a:tailEnd len="med" w="med" type="none"/>
          </a:ln>
        </p:spPr>
      </p:cxnSp>
      <p:cxnSp>
        <p:nvCxnSpPr>
          <p:cNvPr id="971" name="Google Shape;971;p92"/>
          <p:cNvCxnSpPr/>
          <p:nvPr/>
        </p:nvCxnSpPr>
        <p:spPr>
          <a:xfrm rot="10800000">
            <a:off x="4571975" y="2263688"/>
            <a:ext cx="0" cy="309000"/>
          </a:xfrm>
          <a:prstGeom prst="straightConnector1">
            <a:avLst/>
          </a:prstGeom>
          <a:noFill/>
          <a:ln cap="flat" cmpd="sng" w="19050">
            <a:solidFill>
              <a:schemeClr val="accent1"/>
            </a:solidFill>
            <a:prstDash val="solid"/>
            <a:round/>
            <a:headEnd len="med" w="med" type="none"/>
            <a:tailEnd len="med" w="med" type="none"/>
          </a:ln>
        </p:spPr>
      </p:cxnSp>
      <p:cxnSp>
        <p:nvCxnSpPr>
          <p:cNvPr id="972" name="Google Shape;972;p92"/>
          <p:cNvCxnSpPr/>
          <p:nvPr/>
        </p:nvCxnSpPr>
        <p:spPr>
          <a:xfrm rot="10800000">
            <a:off x="7864450" y="2263688"/>
            <a:ext cx="0" cy="309000"/>
          </a:xfrm>
          <a:prstGeom prst="straightConnector1">
            <a:avLst/>
          </a:prstGeom>
          <a:noFill/>
          <a:ln cap="flat" cmpd="sng" w="19050">
            <a:solidFill>
              <a:schemeClr val="accent1"/>
            </a:solidFill>
            <a:prstDash val="solid"/>
            <a:round/>
            <a:headEnd len="med" w="med" type="none"/>
            <a:tailEnd len="med" w="med" type="none"/>
          </a:ln>
        </p:spPr>
      </p:cxnSp>
      <p:cxnSp>
        <p:nvCxnSpPr>
          <p:cNvPr id="973" name="Google Shape;973;p92"/>
          <p:cNvCxnSpPr/>
          <p:nvPr/>
        </p:nvCxnSpPr>
        <p:spPr>
          <a:xfrm rot="10800000">
            <a:off x="6216575" y="3228013"/>
            <a:ext cx="0" cy="309000"/>
          </a:xfrm>
          <a:prstGeom prst="straightConnector1">
            <a:avLst/>
          </a:prstGeom>
          <a:noFill/>
          <a:ln cap="flat" cmpd="sng" w="19050">
            <a:solidFill>
              <a:schemeClr val="accent1"/>
            </a:solidFill>
            <a:prstDash val="solid"/>
            <a:round/>
            <a:headEnd len="med" w="med" type="none"/>
            <a:tailEnd len="med" w="med" type="none"/>
          </a:ln>
        </p:spPr>
      </p:cxnSp>
      <p:sp>
        <p:nvSpPr>
          <p:cNvPr id="974" name="Google Shape;974;p92"/>
          <p:cNvSpPr txBox="1"/>
          <p:nvPr>
            <p:ph idx="2" type="body"/>
          </p:nvPr>
        </p:nvSpPr>
        <p:spPr>
          <a:xfrm>
            <a:off x="366100" y="1528100"/>
            <a:ext cx="1880400" cy="659400"/>
          </a:xfrm>
          <a:prstGeom prst="rect">
            <a:avLst/>
          </a:prstGeom>
        </p:spPr>
        <p:txBody>
          <a:bodyPr anchorCtr="0" anchor="t" bIns="91425" lIns="91425" spcFirstLastPara="1" rIns="91425" wrap="square" tIns="91425">
            <a:noAutofit/>
          </a:bodyPr>
          <a:lstStyle/>
          <a:p>
            <a:pPr indent="0" lvl="0" marL="0" rtl="1" algn="ctr">
              <a:spcBef>
                <a:spcPts val="0"/>
              </a:spcBef>
              <a:spcAft>
                <a:spcPts val="1200"/>
              </a:spcAft>
              <a:buNone/>
            </a:pPr>
            <a:r>
              <a:rPr lang="en">
                <a:latin typeface="Amiri"/>
                <a:ea typeface="Amiri"/>
                <a:cs typeface="Amiri"/>
                <a:sym typeface="Amiri"/>
              </a:rPr>
              <a:t>مهندسی درخواست</a:t>
            </a:r>
            <a:endParaRPr>
              <a:latin typeface="Amiri"/>
              <a:ea typeface="Amiri"/>
              <a:cs typeface="Amiri"/>
              <a:sym typeface="Amiri"/>
            </a:endParaRPr>
          </a:p>
        </p:txBody>
      </p:sp>
      <p:sp>
        <p:nvSpPr>
          <p:cNvPr id="975" name="Google Shape;975;p92"/>
          <p:cNvSpPr txBox="1"/>
          <p:nvPr>
            <p:ph idx="4" type="body"/>
          </p:nvPr>
        </p:nvSpPr>
        <p:spPr>
          <a:xfrm>
            <a:off x="3630125" y="1528100"/>
            <a:ext cx="1880400" cy="659400"/>
          </a:xfrm>
          <a:prstGeom prst="rect">
            <a:avLst/>
          </a:prstGeom>
        </p:spPr>
        <p:txBody>
          <a:bodyPr anchorCtr="0" anchor="t" bIns="91425" lIns="91425" spcFirstLastPara="1" rIns="91425" wrap="square" tIns="91425">
            <a:noAutofit/>
          </a:bodyPr>
          <a:lstStyle/>
          <a:p>
            <a:pPr indent="0" lvl="0" marL="0" rtl="1" algn="ctr">
              <a:spcBef>
                <a:spcPts val="0"/>
              </a:spcBef>
              <a:spcAft>
                <a:spcPts val="1200"/>
              </a:spcAft>
              <a:buNone/>
            </a:pPr>
            <a:r>
              <a:rPr lang="en">
                <a:latin typeface="Amiri"/>
                <a:ea typeface="Amiri"/>
                <a:cs typeface="Amiri"/>
                <a:sym typeface="Amiri"/>
              </a:rPr>
              <a:t>تنظیم براساس دستورالعمل</a:t>
            </a:r>
            <a:endParaRPr>
              <a:latin typeface="Amiri"/>
              <a:ea typeface="Amiri"/>
              <a:cs typeface="Amiri"/>
              <a:sym typeface="Amiri"/>
            </a:endParaRPr>
          </a:p>
        </p:txBody>
      </p:sp>
      <p:sp>
        <p:nvSpPr>
          <p:cNvPr id="976" name="Google Shape;976;p92"/>
          <p:cNvSpPr txBox="1"/>
          <p:nvPr>
            <p:ph idx="3" type="body"/>
          </p:nvPr>
        </p:nvSpPr>
        <p:spPr>
          <a:xfrm>
            <a:off x="6920925" y="1528100"/>
            <a:ext cx="1880400" cy="659400"/>
          </a:xfrm>
          <a:prstGeom prst="rect">
            <a:avLst/>
          </a:prstGeom>
        </p:spPr>
        <p:txBody>
          <a:bodyPr anchorCtr="0" anchor="t" bIns="91425" lIns="91425" spcFirstLastPara="1" rIns="91425" wrap="square" tIns="91425">
            <a:noAutofit/>
          </a:bodyPr>
          <a:lstStyle/>
          <a:p>
            <a:pPr indent="0" lvl="0" marL="0" rtl="1" algn="ctr">
              <a:spcBef>
                <a:spcPts val="0"/>
              </a:spcBef>
              <a:spcAft>
                <a:spcPts val="1200"/>
              </a:spcAft>
              <a:buNone/>
            </a:pPr>
            <a:r>
              <a:rPr lang="en">
                <a:latin typeface="Amiri"/>
                <a:ea typeface="Amiri"/>
                <a:cs typeface="Amiri"/>
                <a:sym typeface="Amiri"/>
              </a:rPr>
              <a:t>مدل‌های زبانی بزرگ</a:t>
            </a:r>
            <a:endParaRPr>
              <a:latin typeface="Amiri"/>
              <a:ea typeface="Amiri"/>
              <a:cs typeface="Amiri"/>
              <a:sym typeface="Amiri"/>
            </a:endParaRPr>
          </a:p>
        </p:txBody>
      </p:sp>
      <p:sp>
        <p:nvSpPr>
          <p:cNvPr id="977" name="Google Shape;977;p92"/>
          <p:cNvSpPr txBox="1"/>
          <p:nvPr>
            <p:ph idx="12" type="sldNum"/>
          </p:nvPr>
        </p:nvSpPr>
        <p:spPr>
          <a:xfrm>
            <a:off x="8556784" y="4749851"/>
            <a:ext cx="548700" cy="393600"/>
          </a:xfrm>
          <a:prstGeom prst="rect">
            <a:avLst/>
          </a:prstGeom>
        </p:spPr>
        <p:txBody>
          <a:bodyPr anchorCtr="0" anchor="t"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81" name="Shape 981"/>
        <p:cNvGrpSpPr/>
        <p:nvPr/>
      </p:nvGrpSpPr>
      <p:grpSpPr>
        <a:xfrm>
          <a:off x="0" y="0"/>
          <a:ext cx="0" cy="0"/>
          <a:chOff x="0" y="0"/>
          <a:chExt cx="0" cy="0"/>
        </a:xfrm>
      </p:grpSpPr>
      <p:sp>
        <p:nvSpPr>
          <p:cNvPr id="982" name="Google Shape;982;p93"/>
          <p:cNvSpPr txBox="1"/>
          <p:nvPr>
            <p:ph idx="8" type="subTitle"/>
          </p:nvPr>
        </p:nvSpPr>
        <p:spPr>
          <a:xfrm>
            <a:off x="366100" y="3043450"/>
            <a:ext cx="2924100" cy="376500"/>
          </a:xfrm>
          <a:prstGeom prst="rect">
            <a:avLst/>
          </a:prstGeom>
        </p:spPr>
        <p:txBody>
          <a:bodyPr anchorCtr="0" anchor="b" bIns="91425" lIns="91425" spcFirstLastPara="1" rIns="91425" wrap="square" tIns="91425">
            <a:noAutofit/>
          </a:bodyPr>
          <a:lstStyle/>
          <a:p>
            <a:pPr indent="0" lvl="0" marL="0" rtl="1" algn="l">
              <a:spcBef>
                <a:spcPts val="0"/>
              </a:spcBef>
              <a:spcAft>
                <a:spcPts val="0"/>
              </a:spcAft>
              <a:buNone/>
            </a:pPr>
            <a:r>
              <a:rPr lang="en">
                <a:latin typeface="Amiri"/>
                <a:ea typeface="Amiri"/>
                <a:cs typeface="Amiri"/>
                <a:sym typeface="Amiri"/>
              </a:rPr>
              <a:t>رویکرد یادگیری عمیق</a:t>
            </a:r>
            <a:endParaRPr>
              <a:latin typeface="Amiri"/>
              <a:ea typeface="Amiri"/>
              <a:cs typeface="Amiri"/>
              <a:sym typeface="Amiri"/>
            </a:endParaRPr>
          </a:p>
        </p:txBody>
      </p:sp>
      <p:sp>
        <p:nvSpPr>
          <p:cNvPr id="983" name="Google Shape;983;p93"/>
          <p:cNvSpPr txBox="1"/>
          <p:nvPr>
            <p:ph idx="5" type="body"/>
          </p:nvPr>
        </p:nvSpPr>
        <p:spPr>
          <a:xfrm>
            <a:off x="366100" y="3419950"/>
            <a:ext cx="2924100" cy="758400"/>
          </a:xfrm>
          <a:prstGeom prst="rect">
            <a:avLst/>
          </a:prstGeom>
        </p:spPr>
        <p:txBody>
          <a:bodyPr anchorCtr="0" anchor="t" bIns="91425" lIns="91425" spcFirstLastPara="1" rIns="91425" wrap="square" tIns="91425">
            <a:noAutofit/>
          </a:bodyPr>
          <a:lstStyle/>
          <a:p>
            <a:pPr indent="0" lvl="0" marL="0" rtl="1" algn="l">
              <a:spcBef>
                <a:spcPts val="0"/>
              </a:spcBef>
              <a:spcAft>
                <a:spcPts val="1200"/>
              </a:spcAft>
              <a:buNone/>
            </a:pPr>
            <a:r>
              <a:rPr lang="en">
                <a:latin typeface="Amiri"/>
                <a:ea typeface="Amiri"/>
                <a:cs typeface="Amiri"/>
                <a:sym typeface="Amiri"/>
              </a:rPr>
              <a:t>مدل‌های شبکه عصبی بازگشتی</a:t>
            </a:r>
            <a:endParaRPr>
              <a:latin typeface="Amiri"/>
              <a:ea typeface="Amiri"/>
              <a:cs typeface="Amiri"/>
              <a:sym typeface="Amiri"/>
            </a:endParaRPr>
          </a:p>
        </p:txBody>
      </p:sp>
      <p:sp>
        <p:nvSpPr>
          <p:cNvPr id="984" name="Google Shape;984;p93"/>
          <p:cNvSpPr txBox="1"/>
          <p:nvPr>
            <p:ph idx="6" type="subTitle"/>
          </p:nvPr>
        </p:nvSpPr>
        <p:spPr>
          <a:xfrm>
            <a:off x="2242500" y="1816000"/>
            <a:ext cx="2924100" cy="376500"/>
          </a:xfrm>
          <a:prstGeom prst="rect">
            <a:avLst/>
          </a:prstGeom>
        </p:spPr>
        <p:txBody>
          <a:bodyPr anchorCtr="0" anchor="b" bIns="91425" lIns="91425" spcFirstLastPara="1" rIns="91425" wrap="square" tIns="91425">
            <a:noAutofit/>
          </a:bodyPr>
          <a:lstStyle/>
          <a:p>
            <a:pPr indent="0" lvl="0" marL="0" rtl="1" algn="l">
              <a:spcBef>
                <a:spcPts val="0"/>
              </a:spcBef>
              <a:spcAft>
                <a:spcPts val="0"/>
              </a:spcAft>
              <a:buNone/>
            </a:pPr>
            <a:r>
              <a:rPr lang="en">
                <a:latin typeface="Amiri"/>
                <a:ea typeface="Amiri"/>
                <a:cs typeface="Amiri"/>
                <a:sym typeface="Amiri"/>
              </a:rPr>
              <a:t>رویکرد یادگیری ماشین</a:t>
            </a:r>
            <a:endParaRPr>
              <a:latin typeface="Amiri"/>
              <a:ea typeface="Amiri"/>
              <a:cs typeface="Amiri"/>
              <a:sym typeface="Amiri"/>
            </a:endParaRPr>
          </a:p>
        </p:txBody>
      </p:sp>
      <p:sp>
        <p:nvSpPr>
          <p:cNvPr id="985" name="Google Shape;985;p93"/>
          <p:cNvSpPr txBox="1"/>
          <p:nvPr>
            <p:ph idx="7" type="body"/>
          </p:nvPr>
        </p:nvSpPr>
        <p:spPr>
          <a:xfrm>
            <a:off x="2242500" y="2192500"/>
            <a:ext cx="2924100" cy="758400"/>
          </a:xfrm>
          <a:prstGeom prst="rect">
            <a:avLst/>
          </a:prstGeom>
        </p:spPr>
        <p:txBody>
          <a:bodyPr anchorCtr="0" anchor="t" bIns="91425" lIns="91425" spcFirstLastPara="1" rIns="91425" wrap="square" tIns="91425">
            <a:noAutofit/>
          </a:bodyPr>
          <a:lstStyle/>
          <a:p>
            <a:pPr indent="0" lvl="0" marL="0" rtl="1" algn="l">
              <a:spcBef>
                <a:spcPts val="0"/>
              </a:spcBef>
              <a:spcAft>
                <a:spcPts val="1200"/>
              </a:spcAft>
              <a:buNone/>
            </a:pPr>
            <a:r>
              <a:rPr lang="en">
                <a:latin typeface="Amiri"/>
                <a:ea typeface="Amiri"/>
                <a:cs typeface="Amiri"/>
                <a:sym typeface="Amiri"/>
              </a:rPr>
              <a:t>مدل‌های ماشین بردار پشتیبان، دسته‌بندی بیزین، جنگل‌های تصادفی</a:t>
            </a:r>
            <a:endParaRPr>
              <a:latin typeface="Amiri"/>
              <a:ea typeface="Amiri"/>
              <a:cs typeface="Amiri"/>
              <a:sym typeface="Amiri"/>
            </a:endParaRPr>
          </a:p>
        </p:txBody>
      </p:sp>
      <p:sp>
        <p:nvSpPr>
          <p:cNvPr id="986" name="Google Shape;986;p93"/>
          <p:cNvSpPr txBox="1"/>
          <p:nvPr>
            <p:ph idx="1" type="subTitle"/>
          </p:nvPr>
        </p:nvSpPr>
        <p:spPr>
          <a:xfrm>
            <a:off x="3603625" y="277175"/>
            <a:ext cx="3439500" cy="376500"/>
          </a:xfrm>
          <a:prstGeom prst="rect">
            <a:avLst/>
          </a:prstGeom>
        </p:spPr>
        <p:txBody>
          <a:bodyPr anchorCtr="0" anchor="b" bIns="91425" lIns="91425" spcFirstLastPara="1" rIns="91425" wrap="square" tIns="91425">
            <a:noAutofit/>
          </a:bodyPr>
          <a:lstStyle/>
          <a:p>
            <a:pPr indent="0" lvl="0" marL="0" rtl="1" algn="l">
              <a:spcBef>
                <a:spcPts val="0"/>
              </a:spcBef>
              <a:spcAft>
                <a:spcPts val="0"/>
              </a:spcAft>
              <a:buNone/>
            </a:pPr>
            <a:r>
              <a:rPr lang="en">
                <a:latin typeface="Amiri"/>
                <a:ea typeface="Amiri"/>
                <a:cs typeface="Amiri"/>
                <a:sym typeface="Amiri"/>
              </a:rPr>
              <a:t>رویکردهای کلاسیک</a:t>
            </a:r>
            <a:endParaRPr>
              <a:latin typeface="Amiri"/>
              <a:ea typeface="Amiri"/>
              <a:cs typeface="Amiri"/>
              <a:sym typeface="Amiri"/>
            </a:endParaRPr>
          </a:p>
        </p:txBody>
      </p:sp>
      <p:sp>
        <p:nvSpPr>
          <p:cNvPr id="987" name="Google Shape;987;p93"/>
          <p:cNvSpPr txBox="1"/>
          <p:nvPr>
            <p:ph idx="2" type="body"/>
          </p:nvPr>
        </p:nvSpPr>
        <p:spPr>
          <a:xfrm>
            <a:off x="3603475" y="653675"/>
            <a:ext cx="3439500" cy="758400"/>
          </a:xfrm>
          <a:prstGeom prst="rect">
            <a:avLst/>
          </a:prstGeom>
        </p:spPr>
        <p:txBody>
          <a:bodyPr anchorCtr="0" anchor="t" bIns="91425" lIns="91425" spcFirstLastPara="1" rIns="91425" wrap="square" tIns="91425">
            <a:noAutofit/>
          </a:bodyPr>
          <a:lstStyle/>
          <a:p>
            <a:pPr indent="0" lvl="0" marL="0" rtl="1" algn="l">
              <a:spcBef>
                <a:spcPts val="0"/>
              </a:spcBef>
              <a:spcAft>
                <a:spcPts val="1200"/>
              </a:spcAft>
              <a:buNone/>
            </a:pPr>
            <a:r>
              <a:rPr lang="en">
                <a:latin typeface="Amiri"/>
                <a:ea typeface="Amiri"/>
                <a:cs typeface="Amiri"/>
                <a:sym typeface="Amiri"/>
              </a:rPr>
              <a:t>تحلیل آماری ساده، طول و تعداد تکرار اخبار</a:t>
            </a:r>
            <a:endParaRPr>
              <a:latin typeface="Amiri"/>
              <a:ea typeface="Amiri"/>
              <a:cs typeface="Amiri"/>
              <a:sym typeface="Amiri"/>
            </a:endParaRPr>
          </a:p>
        </p:txBody>
      </p:sp>
      <p:cxnSp>
        <p:nvCxnSpPr>
          <p:cNvPr id="988" name="Google Shape;988;p93"/>
          <p:cNvCxnSpPr/>
          <p:nvPr/>
        </p:nvCxnSpPr>
        <p:spPr>
          <a:xfrm>
            <a:off x="5070450" y="463625"/>
            <a:ext cx="3129600" cy="0"/>
          </a:xfrm>
          <a:prstGeom prst="straightConnector1">
            <a:avLst/>
          </a:prstGeom>
          <a:noFill/>
          <a:ln cap="flat" cmpd="sng" w="9525">
            <a:solidFill>
              <a:schemeClr val="dk1"/>
            </a:solidFill>
            <a:prstDash val="solid"/>
            <a:round/>
            <a:headEnd len="med" w="med" type="none"/>
            <a:tailEnd len="med" w="med" type="none"/>
          </a:ln>
        </p:spPr>
      </p:cxnSp>
      <p:cxnSp>
        <p:nvCxnSpPr>
          <p:cNvPr id="989" name="Google Shape;989;p93"/>
          <p:cNvCxnSpPr/>
          <p:nvPr/>
        </p:nvCxnSpPr>
        <p:spPr>
          <a:xfrm>
            <a:off x="3731225" y="2000200"/>
            <a:ext cx="2750100" cy="0"/>
          </a:xfrm>
          <a:prstGeom prst="straightConnector1">
            <a:avLst/>
          </a:prstGeom>
          <a:noFill/>
          <a:ln cap="flat" cmpd="sng" w="9525">
            <a:solidFill>
              <a:schemeClr val="dk1"/>
            </a:solidFill>
            <a:prstDash val="solid"/>
            <a:round/>
            <a:headEnd len="med" w="med" type="none"/>
            <a:tailEnd len="med" w="med" type="none"/>
          </a:ln>
        </p:spPr>
      </p:cxnSp>
      <p:sp>
        <p:nvSpPr>
          <p:cNvPr id="990" name="Google Shape;990;p93"/>
          <p:cNvSpPr txBox="1"/>
          <p:nvPr>
            <p:ph idx="4294967295" type="title"/>
          </p:nvPr>
        </p:nvSpPr>
        <p:spPr>
          <a:xfrm>
            <a:off x="212500" y="233025"/>
            <a:ext cx="3846600" cy="578700"/>
          </a:xfrm>
          <a:prstGeom prst="rect">
            <a:avLst/>
          </a:prstGeom>
        </p:spPr>
        <p:txBody>
          <a:bodyPr anchorCtr="0" anchor="t" bIns="91425" lIns="91425" spcFirstLastPara="1" rIns="91425" wrap="square" tIns="91425">
            <a:noAutofit/>
          </a:bodyPr>
          <a:lstStyle/>
          <a:p>
            <a:pPr indent="0" lvl="0" marL="0" rtl="1" algn="ctr">
              <a:spcBef>
                <a:spcPts val="0"/>
              </a:spcBef>
              <a:spcAft>
                <a:spcPts val="0"/>
              </a:spcAft>
              <a:buNone/>
            </a:pPr>
            <a:r>
              <a:rPr lang="en" sz="2700">
                <a:latin typeface="Amiri"/>
                <a:ea typeface="Amiri"/>
                <a:cs typeface="Amiri"/>
                <a:sym typeface="Amiri"/>
              </a:rPr>
              <a:t>کارهای پیشین</a:t>
            </a:r>
            <a:endParaRPr sz="2500">
              <a:latin typeface="Amiri"/>
              <a:ea typeface="Amiri"/>
              <a:cs typeface="Amiri"/>
              <a:sym typeface="Amiri"/>
            </a:endParaRPr>
          </a:p>
        </p:txBody>
      </p:sp>
      <p:cxnSp>
        <p:nvCxnSpPr>
          <p:cNvPr id="991" name="Google Shape;991;p93"/>
          <p:cNvCxnSpPr/>
          <p:nvPr/>
        </p:nvCxnSpPr>
        <p:spPr>
          <a:xfrm flipH="1">
            <a:off x="1117525" y="3816350"/>
            <a:ext cx="9600" cy="533400"/>
          </a:xfrm>
          <a:prstGeom prst="straightConnector1">
            <a:avLst/>
          </a:prstGeom>
          <a:noFill/>
          <a:ln cap="flat" cmpd="sng" w="9525">
            <a:solidFill>
              <a:schemeClr val="dk1"/>
            </a:solidFill>
            <a:prstDash val="solid"/>
            <a:round/>
            <a:headEnd len="med" w="med" type="none"/>
            <a:tailEnd len="med" w="med" type="none"/>
          </a:ln>
        </p:spPr>
      </p:cxnSp>
      <p:sp>
        <p:nvSpPr>
          <p:cNvPr id="992" name="Google Shape;992;p9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96" name="Shape 996"/>
        <p:cNvGrpSpPr/>
        <p:nvPr/>
      </p:nvGrpSpPr>
      <p:grpSpPr>
        <a:xfrm>
          <a:off x="0" y="0"/>
          <a:ext cx="0" cy="0"/>
          <a:chOff x="0" y="0"/>
          <a:chExt cx="0" cy="0"/>
        </a:xfrm>
      </p:grpSpPr>
      <p:sp>
        <p:nvSpPr>
          <p:cNvPr id="997" name="Google Shape;997;p94"/>
          <p:cNvSpPr txBox="1"/>
          <p:nvPr>
            <p:ph type="ctrTitle"/>
          </p:nvPr>
        </p:nvSpPr>
        <p:spPr>
          <a:xfrm>
            <a:off x="352550" y="2171700"/>
            <a:ext cx="3219900" cy="800100"/>
          </a:xfrm>
          <a:prstGeom prst="rect">
            <a:avLst/>
          </a:prstGeom>
        </p:spPr>
        <p:txBody>
          <a:bodyPr anchorCtr="0" anchor="ctr" bIns="91425" lIns="91425" spcFirstLastPara="1" rIns="91425" wrap="square" tIns="91425">
            <a:noAutofit/>
          </a:bodyPr>
          <a:lstStyle/>
          <a:p>
            <a:pPr indent="0" lvl="0" marL="0" rtl="1" algn="r">
              <a:spcBef>
                <a:spcPts val="0"/>
              </a:spcBef>
              <a:spcAft>
                <a:spcPts val="0"/>
              </a:spcAft>
              <a:buNone/>
            </a:pPr>
            <a:r>
              <a:rPr lang="en" sz="2600">
                <a:latin typeface="Amiri"/>
                <a:ea typeface="Amiri"/>
                <a:cs typeface="Amiri"/>
                <a:sym typeface="Amiri"/>
              </a:rPr>
              <a:t>دستورهای توسعه داده شده</a:t>
            </a:r>
            <a:endParaRPr sz="2600">
              <a:latin typeface="Amiri"/>
              <a:ea typeface="Amiri"/>
              <a:cs typeface="Amiri"/>
              <a:sym typeface="Amiri"/>
            </a:endParaRPr>
          </a:p>
        </p:txBody>
      </p:sp>
      <p:sp>
        <p:nvSpPr>
          <p:cNvPr id="998" name="Google Shape;998;p94"/>
          <p:cNvSpPr txBox="1"/>
          <p:nvPr>
            <p:ph idx="4" type="body"/>
          </p:nvPr>
        </p:nvSpPr>
        <p:spPr>
          <a:xfrm>
            <a:off x="4829450" y="1520825"/>
            <a:ext cx="3961800" cy="2867100"/>
          </a:xfrm>
          <a:prstGeom prst="rect">
            <a:avLst/>
          </a:prstGeom>
        </p:spPr>
        <p:txBody>
          <a:bodyPr anchorCtr="0" anchor="t" bIns="91425" lIns="91425" spcFirstLastPara="1" rIns="91425" wrap="square" tIns="91425">
            <a:noAutofit/>
          </a:bodyPr>
          <a:lstStyle/>
          <a:p>
            <a:pPr indent="-317500" lvl="0" marL="457200" rtl="1" algn="r">
              <a:lnSpc>
                <a:spcPct val="150000"/>
              </a:lnSpc>
              <a:spcBef>
                <a:spcPts val="0"/>
              </a:spcBef>
              <a:spcAft>
                <a:spcPts val="0"/>
              </a:spcAft>
              <a:buSzPts val="1400"/>
              <a:buFont typeface="Amiri"/>
              <a:buChar char="●"/>
            </a:pPr>
            <a:r>
              <a:rPr lang="en" sz="1400">
                <a:latin typeface="Amiri"/>
                <a:ea typeface="Amiri"/>
                <a:cs typeface="Amiri"/>
                <a:sym typeface="Amiri"/>
              </a:rPr>
              <a:t>دستورهای وانیلا</a:t>
            </a:r>
            <a:endParaRPr sz="1400">
              <a:latin typeface="Amiri"/>
              <a:ea typeface="Amiri"/>
              <a:cs typeface="Amiri"/>
              <a:sym typeface="Amiri"/>
            </a:endParaRPr>
          </a:p>
          <a:p>
            <a:pPr indent="-317500" lvl="0" marL="457200" rtl="1" algn="r">
              <a:lnSpc>
                <a:spcPct val="150000"/>
              </a:lnSpc>
              <a:spcBef>
                <a:spcPts val="0"/>
              </a:spcBef>
              <a:spcAft>
                <a:spcPts val="0"/>
              </a:spcAft>
              <a:buSzPts val="1400"/>
              <a:buFont typeface="Amiri"/>
              <a:buChar char="●"/>
            </a:pPr>
            <a:r>
              <a:rPr lang="en" sz="1400">
                <a:latin typeface="Amiri"/>
                <a:ea typeface="Amiri"/>
                <a:cs typeface="Amiri"/>
                <a:sym typeface="Amiri"/>
              </a:rPr>
              <a:t>دستورهای چند‌نمونه‌ای</a:t>
            </a:r>
            <a:endParaRPr sz="1400">
              <a:latin typeface="Amiri"/>
              <a:ea typeface="Amiri"/>
              <a:cs typeface="Amiri"/>
              <a:sym typeface="Amiri"/>
            </a:endParaRPr>
          </a:p>
          <a:p>
            <a:pPr indent="-317500" lvl="0" marL="457200" rtl="1" algn="r">
              <a:lnSpc>
                <a:spcPct val="150000"/>
              </a:lnSpc>
              <a:spcBef>
                <a:spcPts val="0"/>
              </a:spcBef>
              <a:spcAft>
                <a:spcPts val="0"/>
              </a:spcAft>
              <a:buSzPts val="1400"/>
              <a:buFont typeface="Amiri"/>
              <a:buChar char="●"/>
            </a:pPr>
            <a:r>
              <a:rPr lang="en" sz="1400">
                <a:latin typeface="Amiri"/>
                <a:ea typeface="Amiri"/>
                <a:cs typeface="Amiri"/>
                <a:sym typeface="Amiri"/>
              </a:rPr>
              <a:t>دستورهای زنجیره تفکر</a:t>
            </a:r>
            <a:endParaRPr sz="1400">
              <a:latin typeface="Amiri"/>
              <a:ea typeface="Amiri"/>
              <a:cs typeface="Amiri"/>
              <a:sym typeface="Amiri"/>
            </a:endParaRPr>
          </a:p>
          <a:p>
            <a:pPr indent="-317500" lvl="0" marL="457200" rtl="1" algn="r">
              <a:lnSpc>
                <a:spcPct val="150000"/>
              </a:lnSpc>
              <a:spcBef>
                <a:spcPts val="0"/>
              </a:spcBef>
              <a:spcAft>
                <a:spcPts val="0"/>
              </a:spcAft>
              <a:buSzPts val="1400"/>
              <a:buFont typeface="Amiri"/>
              <a:buChar char="●"/>
            </a:pPr>
            <a:r>
              <a:rPr lang="en" sz="1400">
                <a:latin typeface="Amiri"/>
                <a:ea typeface="Amiri"/>
                <a:cs typeface="Amiri"/>
                <a:sym typeface="Amiri"/>
              </a:rPr>
              <a:t>دستورهای درخت تفکر</a:t>
            </a:r>
            <a:endParaRPr sz="1400">
              <a:latin typeface="Amiri"/>
              <a:ea typeface="Amiri"/>
              <a:cs typeface="Amiri"/>
              <a:sym typeface="Amiri"/>
            </a:endParaRPr>
          </a:p>
          <a:p>
            <a:pPr indent="-317500" lvl="0" marL="457200" rtl="1" algn="r">
              <a:lnSpc>
                <a:spcPct val="150000"/>
              </a:lnSpc>
              <a:spcBef>
                <a:spcPts val="0"/>
              </a:spcBef>
              <a:spcAft>
                <a:spcPts val="0"/>
              </a:spcAft>
              <a:buSzPts val="1400"/>
              <a:buFont typeface="Amiri"/>
              <a:buChar char="●"/>
            </a:pPr>
            <a:r>
              <a:rPr lang="en" sz="1400">
                <a:latin typeface="Amiri"/>
                <a:ea typeface="Amiri"/>
                <a:cs typeface="Amiri"/>
                <a:sym typeface="Amiri"/>
              </a:rPr>
              <a:t>دستورهای سیستمی و کاربر</a:t>
            </a:r>
            <a:endParaRPr sz="1400">
              <a:latin typeface="Amiri"/>
              <a:ea typeface="Amiri"/>
              <a:cs typeface="Amiri"/>
              <a:sym typeface="Amiri"/>
            </a:endParaRPr>
          </a:p>
        </p:txBody>
      </p:sp>
      <p:sp>
        <p:nvSpPr>
          <p:cNvPr id="999" name="Google Shape;999;p94"/>
          <p:cNvSpPr txBox="1"/>
          <p:nvPr>
            <p:ph idx="12" type="sldNum"/>
          </p:nvPr>
        </p:nvSpPr>
        <p:spPr>
          <a:xfrm>
            <a:off x="8556784" y="4749851"/>
            <a:ext cx="548700" cy="393600"/>
          </a:xfrm>
          <a:prstGeom prst="rect">
            <a:avLst/>
          </a:prstGeom>
        </p:spPr>
        <p:txBody>
          <a:bodyPr anchorCtr="0" anchor="t"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03" name="Shape 1003"/>
        <p:cNvGrpSpPr/>
        <p:nvPr/>
      </p:nvGrpSpPr>
      <p:grpSpPr>
        <a:xfrm>
          <a:off x="0" y="0"/>
          <a:ext cx="0" cy="0"/>
          <a:chOff x="0" y="0"/>
          <a:chExt cx="0" cy="0"/>
        </a:xfrm>
      </p:grpSpPr>
      <p:sp>
        <p:nvSpPr>
          <p:cNvPr id="1004" name="Google Shape;1004;p95"/>
          <p:cNvSpPr txBox="1"/>
          <p:nvPr>
            <p:ph idx="3" type="body"/>
          </p:nvPr>
        </p:nvSpPr>
        <p:spPr>
          <a:xfrm>
            <a:off x="5096950" y="1254125"/>
            <a:ext cx="3849300" cy="3194400"/>
          </a:xfrm>
          <a:prstGeom prst="rect">
            <a:avLst/>
          </a:prstGeom>
        </p:spPr>
        <p:txBody>
          <a:bodyPr anchorCtr="0" anchor="t" bIns="91425" lIns="91425" spcFirstLastPara="1" rIns="91425" wrap="square" tIns="91425">
            <a:noAutofit/>
          </a:bodyPr>
          <a:lstStyle/>
          <a:p>
            <a:pPr indent="0" lvl="0" marL="0" rtl="1" algn="r">
              <a:spcBef>
                <a:spcPts val="0"/>
              </a:spcBef>
              <a:spcAft>
                <a:spcPts val="0"/>
              </a:spcAft>
              <a:buNone/>
            </a:pPr>
            <a:r>
              <a:rPr lang="en" sz="1000">
                <a:latin typeface="Amiri"/>
                <a:ea typeface="Amiri"/>
                <a:cs typeface="Amiri"/>
                <a:sym typeface="Amiri"/>
              </a:rPr>
              <a:t>نمونه‌ها: به نمونه‌های زیر نگاه کنید و بر اساس آنها تشخیص دهید که کدام خبرها مهم هستند و با عدد '۰' نمایش داده می‌شوند و کدام خبرها غیرمهم هستند و با عدد '۱' نمایش داده می‌شوند.</a:t>
            </a:r>
            <a:endParaRPr sz="1000">
              <a:latin typeface="Amiri"/>
              <a:ea typeface="Amiri"/>
              <a:cs typeface="Amiri"/>
              <a:sym typeface="Amiri"/>
            </a:endParaRPr>
          </a:p>
          <a:p>
            <a:pPr indent="0" lvl="0" marL="0" rtl="1" algn="r">
              <a:spcBef>
                <a:spcPts val="1200"/>
              </a:spcBef>
              <a:spcAft>
                <a:spcPts val="1200"/>
              </a:spcAft>
              <a:buNone/>
            </a:pPr>
            <a:r>
              <a:rPr lang="en" sz="1000">
                <a:latin typeface="Amiri"/>
                <a:ea typeface="Amiri"/>
                <a:cs typeface="Amiri"/>
                <a:sym typeface="Amiri"/>
              </a:rPr>
              <a:t>نمونه: هشدار؛ بارش باران و برف در این استان‌ها طبقه بندی نهایی: 1</a:t>
            </a:r>
            <a:br>
              <a:rPr lang="en" sz="1000">
                <a:latin typeface="Amiri"/>
                <a:ea typeface="Amiri"/>
                <a:cs typeface="Amiri"/>
                <a:sym typeface="Amiri"/>
              </a:rPr>
            </a:br>
            <a:r>
              <a:rPr lang="en" sz="1000">
                <a:latin typeface="Amiri"/>
                <a:ea typeface="Amiri"/>
                <a:cs typeface="Amiri"/>
                <a:sym typeface="Amiri"/>
              </a:rPr>
              <a:t>نمونه: بارش برف و باران در جاده‌های ۱۴ استان طبقه بندی نهایی: 1</a:t>
            </a:r>
            <a:br>
              <a:rPr lang="en" sz="1000">
                <a:latin typeface="Amiri"/>
                <a:ea typeface="Amiri"/>
                <a:cs typeface="Amiri"/>
                <a:sym typeface="Amiri"/>
              </a:rPr>
            </a:br>
            <a:r>
              <a:rPr lang="en" sz="1000">
                <a:latin typeface="Amiri"/>
                <a:ea typeface="Amiri"/>
                <a:cs typeface="Amiri"/>
                <a:sym typeface="Amiri"/>
              </a:rPr>
              <a:t>ن</a:t>
            </a:r>
            <a:r>
              <a:rPr lang="en" sz="1000">
                <a:latin typeface="Amiri"/>
                <a:ea typeface="Amiri"/>
                <a:cs typeface="Amiri"/>
                <a:sym typeface="Amiri"/>
              </a:rPr>
              <a:t>مونه: پیش‌بینی بارش برف و باران در این استان‌ها/ گرم‌ترین و سردترین شهرها کدامند؟ طبقه بندی نهایی: 1</a:t>
            </a:r>
            <a:br>
              <a:rPr lang="en" sz="1000">
                <a:latin typeface="Amiri"/>
                <a:ea typeface="Amiri"/>
                <a:cs typeface="Amiri"/>
                <a:sym typeface="Amiri"/>
              </a:rPr>
            </a:br>
            <a:r>
              <a:rPr lang="en" sz="1000">
                <a:latin typeface="Amiri"/>
                <a:ea typeface="Amiri"/>
                <a:cs typeface="Amiri"/>
                <a:sym typeface="Amiri"/>
              </a:rPr>
              <a:t>نمونه: بارش برف و باران از فردا در این استان‌ها شروع می‌شود طبقه بندی نهایی: 1</a:t>
            </a:r>
            <a:br>
              <a:rPr lang="en" sz="1000">
                <a:latin typeface="Amiri"/>
                <a:ea typeface="Amiri"/>
                <a:cs typeface="Amiri"/>
                <a:sym typeface="Amiri"/>
              </a:rPr>
            </a:br>
            <a:r>
              <a:rPr lang="en" sz="1000">
                <a:latin typeface="Amiri"/>
                <a:ea typeface="Amiri"/>
                <a:cs typeface="Amiri"/>
                <a:sym typeface="Amiri"/>
              </a:rPr>
              <a:t>نمونه: پیش‌بینی بارش ۵ روزه در ۸ استان طبقه بندی نهایی: 1</a:t>
            </a:r>
            <a:br>
              <a:rPr lang="en" sz="1000">
                <a:latin typeface="Amiri"/>
                <a:ea typeface="Amiri"/>
                <a:cs typeface="Amiri"/>
                <a:sym typeface="Amiri"/>
              </a:rPr>
            </a:br>
            <a:r>
              <a:rPr lang="en" sz="1000">
                <a:latin typeface="Amiri"/>
                <a:ea typeface="Amiri"/>
                <a:cs typeface="Amiri"/>
                <a:sym typeface="Amiri"/>
              </a:rPr>
              <a:t>نمونه: پیش‌بینی رگبار و رعدوبرق طی ۵ روز آتی در برخی نقاط کشور/وزش باد شدید در شرق طبقه بندی نهایی: 1</a:t>
            </a:r>
            <a:br>
              <a:rPr lang="en" sz="1000">
                <a:latin typeface="Amiri"/>
                <a:ea typeface="Amiri"/>
                <a:cs typeface="Amiri"/>
                <a:sym typeface="Amiri"/>
              </a:rPr>
            </a:br>
            <a:r>
              <a:rPr lang="en" sz="1000">
                <a:latin typeface="Amiri"/>
                <a:ea typeface="Amiri"/>
                <a:cs typeface="Amiri"/>
                <a:sym typeface="Amiri"/>
              </a:rPr>
              <a:t>نمونه: بارش باران در نقاط مختلف کشور طبقه بندی نهایی: 1</a:t>
            </a:r>
            <a:br>
              <a:rPr lang="en" sz="1000">
                <a:latin typeface="Amiri"/>
                <a:ea typeface="Amiri"/>
                <a:cs typeface="Amiri"/>
                <a:sym typeface="Amiri"/>
              </a:rPr>
            </a:br>
            <a:r>
              <a:rPr lang="en" sz="1000">
                <a:latin typeface="Amiri"/>
                <a:ea typeface="Amiri"/>
                <a:cs typeface="Amiri"/>
                <a:sym typeface="Amiri"/>
              </a:rPr>
              <a:t>نمونه: هوای تهران در آخر هفته | چه خبر از بارش برف و باران؟ طبقه بندی نهایی: 0</a:t>
            </a:r>
            <a:br>
              <a:rPr lang="en" sz="1000">
                <a:latin typeface="Amiri"/>
                <a:ea typeface="Amiri"/>
                <a:cs typeface="Amiri"/>
                <a:sym typeface="Amiri"/>
              </a:rPr>
            </a:br>
            <a:r>
              <a:rPr lang="en" sz="1000">
                <a:latin typeface="Amiri"/>
                <a:ea typeface="Amiri"/>
                <a:cs typeface="Amiri"/>
                <a:sym typeface="Amiri"/>
              </a:rPr>
              <a:t>نمونه: پیش بینی بارش ها در کشور | امروز پنجشنبه فقط ۲ استان بارندگی ندارد |  گرمترین و سردترین شهرهای کشور طبقه بندی نهایی: 1</a:t>
            </a:r>
            <a:br>
              <a:rPr lang="en" sz="1000">
                <a:latin typeface="Amiri"/>
                <a:ea typeface="Amiri"/>
                <a:cs typeface="Amiri"/>
                <a:sym typeface="Amiri"/>
              </a:rPr>
            </a:br>
            <a:r>
              <a:rPr lang="en" sz="1000">
                <a:latin typeface="Amiri"/>
                <a:ea typeface="Amiri"/>
                <a:cs typeface="Amiri"/>
                <a:sym typeface="Amiri"/>
              </a:rPr>
              <a:t>نمونه: عکس ا اقدام عجیب عراق در جعل نام خلیج فارس طبقه بندی نهایی: 1</a:t>
            </a:r>
            <a:br>
              <a:rPr lang="en" sz="1000">
                <a:latin typeface="Amiri"/>
                <a:ea typeface="Amiri"/>
                <a:cs typeface="Amiri"/>
                <a:sym typeface="Amiri"/>
              </a:rPr>
            </a:br>
            <a:r>
              <a:rPr lang="en" sz="1000">
                <a:latin typeface="Amiri"/>
                <a:ea typeface="Amiri"/>
                <a:cs typeface="Amiri"/>
                <a:sym typeface="Amiri"/>
              </a:rPr>
              <a:t>نمونه: باخت برانکو به عراق در فینال جام خلیج‌فارس طبقه بندی نهایی: 0</a:t>
            </a:r>
            <a:endParaRPr sz="1000">
              <a:latin typeface="Amiri"/>
              <a:ea typeface="Amiri"/>
              <a:cs typeface="Amiri"/>
              <a:sym typeface="Amiri"/>
            </a:endParaRPr>
          </a:p>
        </p:txBody>
      </p:sp>
      <p:sp>
        <p:nvSpPr>
          <p:cNvPr id="1005" name="Google Shape;1005;p95"/>
          <p:cNvSpPr txBox="1"/>
          <p:nvPr>
            <p:ph idx="3" type="body"/>
          </p:nvPr>
        </p:nvSpPr>
        <p:spPr>
          <a:xfrm>
            <a:off x="211150" y="1254125"/>
            <a:ext cx="3849300" cy="32706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i="1" lang="en" sz="1000"/>
              <a:t>The goal is to classify news items into 'important' (1) or 'not important' (0). To classify accurately, follow these steps:</a:t>
            </a:r>
            <a:endParaRPr i="1" sz="1000"/>
          </a:p>
          <a:p>
            <a:pPr indent="0" lvl="0" marL="0" rtl="0" algn="l">
              <a:spcBef>
                <a:spcPts val="1200"/>
              </a:spcBef>
              <a:spcAft>
                <a:spcPts val="0"/>
              </a:spcAft>
              <a:buNone/>
            </a:pPr>
            <a:r>
              <a:rPr i="1" lang="en" sz="1000"/>
              <a:t>1. Identify if the news topic could be relevant to a large Persian-speaking audience.</a:t>
            </a:r>
            <a:endParaRPr i="1" sz="1000"/>
          </a:p>
          <a:p>
            <a:pPr indent="0" lvl="0" marL="0" rtl="0" algn="l">
              <a:spcBef>
                <a:spcPts val="1200"/>
              </a:spcBef>
              <a:spcAft>
                <a:spcPts val="0"/>
              </a:spcAft>
              <a:buNone/>
            </a:pPr>
            <a:r>
              <a:rPr i="1" lang="en" sz="1000"/>
              <a:t>2. Assess if it pertains to significant economic events (currency or inflation changes, housing updates, etc.), critical political events (government actions, international relations), or socially impactful themes that could affect many people.</a:t>
            </a:r>
            <a:endParaRPr i="1" sz="1000"/>
          </a:p>
          <a:p>
            <a:pPr indent="0" lvl="0" marL="0" rtl="0" algn="l">
              <a:spcBef>
                <a:spcPts val="1200"/>
              </a:spcBef>
              <a:spcAft>
                <a:spcPts val="0"/>
              </a:spcAft>
              <a:buNone/>
            </a:pPr>
            <a:r>
              <a:rPr i="1" lang="en" sz="1000"/>
              <a:t>3. Finally, determine if the story has widespread appeal or is only relevant to a niche audience.</a:t>
            </a:r>
            <a:endParaRPr i="1" sz="1000"/>
          </a:p>
          <a:p>
            <a:pPr indent="0" lvl="0" marL="0" rtl="0" algn="l">
              <a:spcBef>
                <a:spcPts val="1200"/>
              </a:spcBef>
              <a:spcAft>
                <a:spcPts val="0"/>
              </a:spcAft>
              <a:buNone/>
            </a:pPr>
            <a:r>
              <a:rPr i="1" lang="en" sz="1000"/>
              <a:t>If the news is of broad interest and covers the themes above, label it as '1'. Otherwise, label it as '0'. Upon completing the scenario analysis, output the final classification using the format below:</a:t>
            </a:r>
            <a:endParaRPr i="1" sz="1000"/>
          </a:p>
          <a:p>
            <a:pPr indent="0" lvl="0" marL="0" rtl="0" algn="l">
              <a:spcBef>
                <a:spcPts val="1200"/>
              </a:spcBef>
              <a:spcAft>
                <a:spcPts val="1200"/>
              </a:spcAft>
              <a:buNone/>
            </a:pPr>
            <a:r>
              <a:rPr i="1" lang="en" sz="1000"/>
              <a:t>Final Classification: [1 or 0]</a:t>
            </a:r>
            <a:endParaRPr i="1" sz="1000"/>
          </a:p>
        </p:txBody>
      </p:sp>
      <p:sp>
        <p:nvSpPr>
          <p:cNvPr id="1006" name="Google Shape;1006;p95"/>
          <p:cNvSpPr txBox="1"/>
          <p:nvPr>
            <p:ph idx="4294967295" type="ctrTitle"/>
          </p:nvPr>
        </p:nvSpPr>
        <p:spPr>
          <a:xfrm>
            <a:off x="525850" y="533400"/>
            <a:ext cx="3219900" cy="800100"/>
          </a:xfrm>
          <a:prstGeom prst="rect">
            <a:avLst/>
          </a:prstGeom>
        </p:spPr>
        <p:txBody>
          <a:bodyPr anchorCtr="0" anchor="t" bIns="91425" lIns="91425" spcFirstLastPara="1" rIns="91425" wrap="square" tIns="91425">
            <a:noAutofit/>
          </a:bodyPr>
          <a:lstStyle/>
          <a:p>
            <a:pPr indent="0" lvl="0" marL="0" rtl="1" algn="ctr">
              <a:spcBef>
                <a:spcPts val="0"/>
              </a:spcBef>
              <a:spcAft>
                <a:spcPts val="0"/>
              </a:spcAft>
              <a:buNone/>
            </a:pPr>
            <a:r>
              <a:rPr lang="en" sz="2000">
                <a:latin typeface="Amiri"/>
                <a:ea typeface="Amiri"/>
                <a:cs typeface="Amiri"/>
                <a:sym typeface="Amiri"/>
              </a:rPr>
              <a:t>نمونه دستور زنجیره تفکر</a:t>
            </a:r>
            <a:endParaRPr sz="2000">
              <a:latin typeface="Amiri"/>
              <a:ea typeface="Amiri"/>
              <a:cs typeface="Amiri"/>
              <a:sym typeface="Amiri"/>
            </a:endParaRPr>
          </a:p>
        </p:txBody>
      </p:sp>
      <p:sp>
        <p:nvSpPr>
          <p:cNvPr id="1007" name="Google Shape;1007;p95"/>
          <p:cNvSpPr txBox="1"/>
          <p:nvPr/>
        </p:nvSpPr>
        <p:spPr>
          <a:xfrm>
            <a:off x="5521600" y="533400"/>
            <a:ext cx="3000000" cy="492600"/>
          </a:xfrm>
          <a:prstGeom prst="rect">
            <a:avLst/>
          </a:prstGeom>
          <a:noFill/>
          <a:ln>
            <a:noFill/>
          </a:ln>
        </p:spPr>
        <p:txBody>
          <a:bodyPr anchorCtr="0" anchor="t" bIns="91425" lIns="91425" spcFirstLastPara="1" rIns="91425" wrap="square" tIns="91425">
            <a:spAutoFit/>
          </a:bodyPr>
          <a:lstStyle/>
          <a:p>
            <a:pPr indent="0" lvl="0" marL="0" rtl="1" algn="ctr">
              <a:spcBef>
                <a:spcPts val="0"/>
              </a:spcBef>
              <a:spcAft>
                <a:spcPts val="0"/>
              </a:spcAft>
              <a:buNone/>
            </a:pPr>
            <a:r>
              <a:rPr lang="en" sz="2000">
                <a:solidFill>
                  <a:schemeClr val="dk1"/>
                </a:solidFill>
                <a:latin typeface="Amiri"/>
                <a:ea typeface="Amiri"/>
                <a:cs typeface="Amiri"/>
                <a:sym typeface="Amiri"/>
              </a:rPr>
              <a:t>نمونه دستور یادگیری چند‌نمونه‌ای</a:t>
            </a:r>
            <a:endParaRPr sz="2000">
              <a:solidFill>
                <a:schemeClr val="dk1"/>
              </a:solidFill>
              <a:latin typeface="Amiri"/>
              <a:ea typeface="Amiri"/>
              <a:cs typeface="Amiri"/>
              <a:sym typeface="Amiri"/>
            </a:endParaRPr>
          </a:p>
        </p:txBody>
      </p:sp>
      <p:sp>
        <p:nvSpPr>
          <p:cNvPr id="1008" name="Google Shape;1008;p95"/>
          <p:cNvSpPr txBox="1"/>
          <p:nvPr>
            <p:ph idx="12" type="sldNum"/>
          </p:nvPr>
        </p:nvSpPr>
        <p:spPr>
          <a:xfrm>
            <a:off x="8556784" y="4749851"/>
            <a:ext cx="548700" cy="393600"/>
          </a:xfrm>
          <a:prstGeom prst="rect">
            <a:avLst/>
          </a:prstGeom>
        </p:spPr>
        <p:txBody>
          <a:bodyPr anchorCtr="0" anchor="t"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12" name="Shape 1012"/>
        <p:cNvGrpSpPr/>
        <p:nvPr/>
      </p:nvGrpSpPr>
      <p:grpSpPr>
        <a:xfrm>
          <a:off x="0" y="0"/>
          <a:ext cx="0" cy="0"/>
          <a:chOff x="0" y="0"/>
          <a:chExt cx="0" cy="0"/>
        </a:xfrm>
      </p:grpSpPr>
      <p:sp>
        <p:nvSpPr>
          <p:cNvPr id="1013" name="Google Shape;1013;p96"/>
          <p:cNvSpPr txBox="1"/>
          <p:nvPr>
            <p:ph type="ctrTitle"/>
          </p:nvPr>
        </p:nvSpPr>
        <p:spPr>
          <a:xfrm>
            <a:off x="2962050" y="1066800"/>
            <a:ext cx="3219900" cy="800100"/>
          </a:xfrm>
          <a:prstGeom prst="rect">
            <a:avLst/>
          </a:prstGeom>
        </p:spPr>
        <p:txBody>
          <a:bodyPr anchorCtr="0" anchor="ctr" bIns="91425" lIns="91425" spcFirstLastPara="1" rIns="91425" wrap="square" tIns="91425">
            <a:noAutofit/>
          </a:bodyPr>
          <a:lstStyle/>
          <a:p>
            <a:pPr indent="0" lvl="0" marL="0" rtl="1" algn="ctr">
              <a:spcBef>
                <a:spcPts val="0"/>
              </a:spcBef>
              <a:spcAft>
                <a:spcPts val="0"/>
              </a:spcAft>
              <a:buNone/>
            </a:pPr>
            <a:r>
              <a:rPr lang="en" sz="2100">
                <a:latin typeface="Amiri"/>
                <a:ea typeface="Amiri"/>
                <a:cs typeface="Amiri"/>
                <a:sym typeface="Amiri"/>
              </a:rPr>
              <a:t>نحوه انتخاب نمونه‌ها</a:t>
            </a:r>
            <a:endParaRPr sz="2100">
              <a:latin typeface="Amiri"/>
              <a:ea typeface="Amiri"/>
              <a:cs typeface="Amiri"/>
              <a:sym typeface="Amiri"/>
            </a:endParaRPr>
          </a:p>
        </p:txBody>
      </p:sp>
      <p:pic>
        <p:nvPicPr>
          <p:cNvPr id="1014" name="Google Shape;1014;p96"/>
          <p:cNvPicPr preferRelativeResize="0"/>
          <p:nvPr/>
        </p:nvPicPr>
        <p:blipFill>
          <a:blip r:embed="rId3">
            <a:alphaModFix/>
          </a:blip>
          <a:stretch>
            <a:fillRect/>
          </a:stretch>
        </p:blipFill>
        <p:spPr>
          <a:xfrm>
            <a:off x="817563" y="2192337"/>
            <a:ext cx="7508875" cy="758825"/>
          </a:xfrm>
          <a:prstGeom prst="rect">
            <a:avLst/>
          </a:prstGeom>
          <a:noFill/>
          <a:ln>
            <a:noFill/>
          </a:ln>
        </p:spPr>
      </p:pic>
      <p:pic>
        <p:nvPicPr>
          <p:cNvPr id="1015" name="Google Shape;1015;p96"/>
          <p:cNvPicPr preferRelativeResize="0"/>
          <p:nvPr/>
        </p:nvPicPr>
        <p:blipFill>
          <a:blip r:embed="rId4">
            <a:alphaModFix/>
          </a:blip>
          <a:stretch>
            <a:fillRect/>
          </a:stretch>
        </p:blipFill>
        <p:spPr>
          <a:xfrm>
            <a:off x="817575" y="3203575"/>
            <a:ext cx="7508875" cy="758825"/>
          </a:xfrm>
          <a:prstGeom prst="rect">
            <a:avLst/>
          </a:prstGeom>
          <a:noFill/>
          <a:ln>
            <a:noFill/>
          </a:ln>
        </p:spPr>
      </p:pic>
      <p:sp>
        <p:nvSpPr>
          <p:cNvPr id="1016" name="Google Shape;1016;p96"/>
          <p:cNvSpPr txBox="1"/>
          <p:nvPr>
            <p:ph idx="12" type="sldNum"/>
          </p:nvPr>
        </p:nvSpPr>
        <p:spPr>
          <a:xfrm>
            <a:off x="8556784" y="4749851"/>
            <a:ext cx="548700" cy="393600"/>
          </a:xfrm>
          <a:prstGeom prst="rect">
            <a:avLst/>
          </a:prstGeom>
        </p:spPr>
        <p:txBody>
          <a:bodyPr anchorCtr="0" anchor="t"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20" name="Shape 1020"/>
        <p:cNvGrpSpPr/>
        <p:nvPr/>
      </p:nvGrpSpPr>
      <p:grpSpPr>
        <a:xfrm>
          <a:off x="0" y="0"/>
          <a:ext cx="0" cy="0"/>
          <a:chOff x="0" y="0"/>
          <a:chExt cx="0" cy="0"/>
        </a:xfrm>
      </p:grpSpPr>
      <p:sp>
        <p:nvSpPr>
          <p:cNvPr id="1021" name="Google Shape;1021;p97"/>
          <p:cNvSpPr txBox="1"/>
          <p:nvPr>
            <p:ph type="ctrTitle"/>
          </p:nvPr>
        </p:nvSpPr>
        <p:spPr>
          <a:xfrm>
            <a:off x="5419850" y="2171700"/>
            <a:ext cx="3219900" cy="800100"/>
          </a:xfrm>
          <a:prstGeom prst="rect">
            <a:avLst/>
          </a:prstGeom>
        </p:spPr>
        <p:txBody>
          <a:bodyPr anchorCtr="0" anchor="ctr" bIns="91425" lIns="91425" spcFirstLastPara="1" rIns="91425" wrap="square" tIns="91425">
            <a:noAutofit/>
          </a:bodyPr>
          <a:lstStyle/>
          <a:p>
            <a:pPr indent="0" lvl="0" marL="0" rtl="1" algn="r">
              <a:spcBef>
                <a:spcPts val="0"/>
              </a:spcBef>
              <a:spcAft>
                <a:spcPts val="0"/>
              </a:spcAft>
              <a:buNone/>
            </a:pPr>
            <a:r>
              <a:rPr lang="en" sz="2100">
                <a:latin typeface="Amiri"/>
                <a:ea typeface="Amiri"/>
                <a:cs typeface="Amiri"/>
                <a:sym typeface="Amiri"/>
              </a:rPr>
              <a:t>حالت‌های مختلف یک دستورالعمل و جایگذاری نمادین آن</a:t>
            </a:r>
            <a:endParaRPr sz="2100">
              <a:latin typeface="Amiri"/>
              <a:ea typeface="Amiri"/>
              <a:cs typeface="Amiri"/>
              <a:sym typeface="Amiri"/>
            </a:endParaRPr>
          </a:p>
        </p:txBody>
      </p:sp>
      <p:pic>
        <p:nvPicPr>
          <p:cNvPr id="1022" name="Google Shape;1022;p97"/>
          <p:cNvPicPr preferRelativeResize="0"/>
          <p:nvPr/>
        </p:nvPicPr>
        <p:blipFill>
          <a:blip r:embed="rId3">
            <a:alphaModFix/>
          </a:blip>
          <a:stretch>
            <a:fillRect/>
          </a:stretch>
        </p:blipFill>
        <p:spPr>
          <a:xfrm>
            <a:off x="114300" y="1211275"/>
            <a:ext cx="4260850" cy="2720950"/>
          </a:xfrm>
          <a:prstGeom prst="rect">
            <a:avLst/>
          </a:prstGeom>
          <a:noFill/>
          <a:ln>
            <a:noFill/>
          </a:ln>
        </p:spPr>
      </p:pic>
      <p:sp>
        <p:nvSpPr>
          <p:cNvPr id="1023" name="Google Shape;1023;p97"/>
          <p:cNvSpPr txBox="1"/>
          <p:nvPr>
            <p:ph idx="12" type="sldNum"/>
          </p:nvPr>
        </p:nvSpPr>
        <p:spPr>
          <a:xfrm>
            <a:off x="8556784" y="4749851"/>
            <a:ext cx="548700" cy="393600"/>
          </a:xfrm>
          <a:prstGeom prst="rect">
            <a:avLst/>
          </a:prstGeom>
        </p:spPr>
        <p:txBody>
          <a:bodyPr anchorCtr="0" anchor="t"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27" name="Shape 1027"/>
        <p:cNvGrpSpPr/>
        <p:nvPr/>
      </p:nvGrpSpPr>
      <p:grpSpPr>
        <a:xfrm>
          <a:off x="0" y="0"/>
          <a:ext cx="0" cy="0"/>
          <a:chOff x="0" y="0"/>
          <a:chExt cx="0" cy="0"/>
        </a:xfrm>
      </p:grpSpPr>
      <p:sp>
        <p:nvSpPr>
          <p:cNvPr id="1028" name="Google Shape;1028;p98"/>
          <p:cNvSpPr txBox="1"/>
          <p:nvPr>
            <p:ph type="ctrTitle"/>
          </p:nvPr>
        </p:nvSpPr>
        <p:spPr>
          <a:xfrm>
            <a:off x="2962050" y="1066800"/>
            <a:ext cx="3219900" cy="800100"/>
          </a:xfrm>
          <a:prstGeom prst="rect">
            <a:avLst/>
          </a:prstGeom>
        </p:spPr>
        <p:txBody>
          <a:bodyPr anchorCtr="0" anchor="ctr" bIns="91425" lIns="91425" spcFirstLastPara="1" rIns="91425" wrap="square" tIns="91425">
            <a:noAutofit/>
          </a:bodyPr>
          <a:lstStyle/>
          <a:p>
            <a:pPr indent="0" lvl="0" marL="0" rtl="1" algn="ctr">
              <a:spcBef>
                <a:spcPts val="0"/>
              </a:spcBef>
              <a:spcAft>
                <a:spcPts val="0"/>
              </a:spcAft>
              <a:buNone/>
            </a:pPr>
            <a:r>
              <a:rPr lang="en" sz="2100">
                <a:latin typeface="Amiri"/>
                <a:ea typeface="Amiri"/>
                <a:cs typeface="Amiri"/>
                <a:sym typeface="Amiri"/>
              </a:rPr>
              <a:t>رویکرد تنظیم نمادین</a:t>
            </a:r>
            <a:endParaRPr sz="2100">
              <a:latin typeface="Amiri"/>
              <a:ea typeface="Amiri"/>
              <a:cs typeface="Amiri"/>
              <a:sym typeface="Amiri"/>
            </a:endParaRPr>
          </a:p>
        </p:txBody>
      </p:sp>
      <p:pic>
        <p:nvPicPr>
          <p:cNvPr id="1029" name="Google Shape;1029;p98"/>
          <p:cNvPicPr preferRelativeResize="0"/>
          <p:nvPr/>
        </p:nvPicPr>
        <p:blipFill>
          <a:blip r:embed="rId3">
            <a:alphaModFix/>
          </a:blip>
          <a:stretch>
            <a:fillRect/>
          </a:stretch>
        </p:blipFill>
        <p:spPr>
          <a:xfrm>
            <a:off x="1985963" y="2862263"/>
            <a:ext cx="5172075" cy="523875"/>
          </a:xfrm>
          <a:prstGeom prst="rect">
            <a:avLst/>
          </a:prstGeom>
          <a:noFill/>
          <a:ln>
            <a:noFill/>
          </a:ln>
        </p:spPr>
      </p:pic>
      <p:sp>
        <p:nvSpPr>
          <p:cNvPr id="1030" name="Google Shape;1030;p98"/>
          <p:cNvSpPr txBox="1"/>
          <p:nvPr>
            <p:ph idx="12" type="sldNum"/>
          </p:nvPr>
        </p:nvSpPr>
        <p:spPr>
          <a:xfrm>
            <a:off x="8556784" y="4749851"/>
            <a:ext cx="548700" cy="393600"/>
          </a:xfrm>
          <a:prstGeom prst="rect">
            <a:avLst/>
          </a:prstGeom>
        </p:spPr>
        <p:txBody>
          <a:bodyPr anchorCtr="0" anchor="t"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how and Tell/Report #1">
  <a:themeElements>
    <a:clrScheme name="Simple Light">
      <a:dk1>
        <a:srgbClr val="AB8645"/>
      </a:dk1>
      <a:lt1>
        <a:srgbClr val="014840"/>
      </a:lt1>
      <a:dk2>
        <a:srgbClr val="000000"/>
      </a:dk2>
      <a:lt2>
        <a:srgbClr val="FAF5F0"/>
      </a:lt2>
      <a:accent1>
        <a:srgbClr val="133E37"/>
      </a:accent1>
      <a:accent2>
        <a:srgbClr val="D8B771"/>
      </a:accent2>
      <a:accent3>
        <a:srgbClr val="FFFFFF"/>
      </a:accent3>
      <a:accent4>
        <a:srgbClr val="8DA1B9"/>
      </a:accent4>
      <a:accent5>
        <a:srgbClr val="BC4749"/>
      </a:accent5>
      <a:accent6>
        <a:srgbClr val="3C1518"/>
      </a:accent6>
      <a:hlink>
        <a:srgbClr val="014840"/>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Strategy Plan">
  <a:themeElements>
    <a:clrScheme name="Simple Light">
      <a:dk1>
        <a:srgbClr val="FFFFFF"/>
      </a:dk1>
      <a:lt1>
        <a:srgbClr val="000000"/>
      </a:lt1>
      <a:dk2>
        <a:srgbClr val="999999"/>
      </a:dk2>
      <a:lt2>
        <a:srgbClr val="FFECD1"/>
      </a:lt2>
      <a:accent1>
        <a:srgbClr val="AC6600"/>
      </a:accent1>
      <a:accent2>
        <a:srgbClr val="5E7F00"/>
      </a:accent2>
      <a:accent3>
        <a:srgbClr val="2322EF"/>
      </a:accent3>
      <a:accent4>
        <a:srgbClr val="DDDDFF"/>
      </a:accent4>
      <a:accent5>
        <a:srgbClr val="EFEFEF"/>
      </a:accent5>
      <a:accent6>
        <a:srgbClr val="F7FEEB"/>
      </a:accent6>
      <a:hlink>
        <a:srgbClr val="FFFFFF"/>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